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23" r:id="rId74"/>
    <p:sldId id="337" r:id="rId75"/>
    <p:sldId id="338" r:id="rId76"/>
    <p:sldId id="339" r:id="rId77"/>
    <p:sldId id="340" r:id="rId78"/>
    <p:sldId id="341" r:id="rId79"/>
    <p:sldId id="343" r:id="rId80"/>
    <p:sldId id="34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31T03:58:57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4929 8803 751 0,'-5'0'180'0,"-2"3"57"16,2 2-221-16,4-5-15 16,1 2-10-16,0 23-2 15,5 36 4-15,-2-30 1 16,0-6 3-16,1 2 1 15,-1-5 0-15,0 2 0 16,0-2 0-16,1 3-1 16,2-2-1-16,1 6 1 15,1-2 1-15,3 7 0 16,0 0 0-16,1 7 1 16,-1-2 1-16,0 11 0 15,0-5 0-15,-2 6 0 16,-1-5 1-16,0 8 0 0,-4-9 1 15,0 6-1-15,-3-10 1 16,1 3 0-16,-2-9 0 16,2-3 0-16,-1-10 2 15,0 1 1-15,0-9 0 16,-2 0 3-16,0-5-1 16,1-1 2-16,1-4 0 0,-3 0 0 15,2-4-1-15,0 0-11 16,0 0-18-16,-2-1-38 15,1 0-24 1,0-1-160-16,0-3 18 16</inkml:trace>
  <inkml:trace contextRef="#ctx0" brushRef="#br0" timeOffset="377.98">5000 8665 958 0,'-10'-10'220'16,"-4"5"76"-16,0 2-291 15,2-1-14-15,6 3-21 16,-3 3-14-16,3 1-2 15,-6 5-10-15,-2 2 13 16,-4 8 6-16,-4 4 14 16,-5 7 9-16,2 1 13 15,-3 8 0-15,4-2 1 16,-5 3 0-16,6-2 0 16,-5 2 0-16,4-7-1 0,0 3 1 15,6-3 0-15,-1-1 0 16,8-5-1-16,-1 0-38 15,4-3-26-15,2-4-60 16,2-6-29-16,3-2-80 16,1-9-5-16</inkml:trace>
  <inkml:trace contextRef="#ctx0" brushRef="#br0" timeOffset="619.33">4757 8716 310 0,'11'-16'96'0,"1"6"17"16,2 3-92-16,8 3-2 16,2 1-14-16,8 8-5 15,3 3-1-15,4 7-1 16,-5 2 0-16,4 8 0 0,-5 0 2 16,-1 8 0-16,-5 0 1 15,1 8 2-15,-5-3 1 16,0 11 2-16,-2-2 0 15,2 18 3-15,0 5-121 16,13 11-3-16,-4-16-38 16</inkml:trace>
  <inkml:trace contextRef="#ctx0" brushRef="#br0" timeOffset="20339.57">6969 8787 536 0,'6'-9'141'0,"-4"-3"39"15,-2 1-159-15,8-5-7 16,3 0-13-16,6-4-5 16,0 0 2-16,3-1 0 15,-3 0 2-15,0-2 6 16,-2 4 5-16,2-4 2 0,-4-1 0 15,5-7-1-15,1 0-4 16,5-12-4-16,3 2-3 16,4-3-1-16,-1 6 2 15,0 0-1-15,-6 9 0 16,2 1 0-16,-4 6-1 16,6-4 0-16,-1 2 1 0,10-6-1 15,-4 4 1-15,3-3-1 16,-6 9 2-16,-4-3-1 15,-7 8 2-15,-4-2-1 16,-2 6 2-16,-3-2-1 16,1 5 0-16,0-1 0 15,-3 1 0-15,0 0-1 16,-2 3 1-16,-3-1 1 16,3 2 0-16,-3-1 0 15,0 4 1-15,-3 0-25 16,0 0-25-16,0 0-157 15,-1-1 20-15</inkml:trace>
  <inkml:trace contextRef="#ctx0" brushRef="#br0" timeOffset="21074.6">6885 8035 837 0,'0'9'150'16,"0"-24"71"-16,6 11-260 16,3 2-1-16,9-3 1 15,4 3 13-15,12-3 14 16,1 3 9-16,10-4-1 15,-1 3 2-15,9-4-1 16,-7 0 2-16,7-1-2 16,-8 1 1-16,6-1-1 15,-8 0 2-15,9 0-2 16,-6-2 1-16,8 0-1 16,-6 0 2-16,10-4-2 15,-11 2 2-15,5-3 0 16,-8 4 3-16,-1 0-1 15,-11 5 2-15,-2-1 0 16,-8 4 1-16,-3 1 0 16,-6 1 2-16,-1 1 2 0,-7 0 5 15,-1 0 26 1,-4 2 11-16,0-2 19 0,0 0 3 16,-1 0 5-1,-1 0-25-15,2 0-11 0,-1 0-19 16,0 0-7-16,0 0-10 15,0 0-3-15,0 0-1 16,0 0-3-16,-1 0 0 0,1 1-2 16,-1 1-1-16,0 1-3 15,-5 10 1-15,-2 7-4 16,-10 39 1-16,16-28-2 16,0 3 4-16,1 5 1 15,0-7 3-15,-1 2 2 16,1-8 4-16,-3 0 0 15,1-8 2-15,-1 2 1 16,1-7 0-16,-1 1 1 16,2-5 0-16,-2 1 2 15,0-5 0-15,2 1-2 16,-1-2-3-16,3-4-82 16,0 1-119-16,1 20-99 15,4 44-84-15</inkml:trace>
  <inkml:trace contextRef="#ctx0" brushRef="#br0" timeOffset="149616.99">7670 1009 750 0,'-22'-15'173'0,"-1"-1"64"15,9 8-220-15,-2 3-19 0,3 7-4 16,-2-6-7-16,2 2 3 16,-12 4 3-16,0-6 9 15,-11 4 4-15,-1 5 9 16,-9-1 5-16,5 2-1 15,-6 5 3-15,6-9-1 16,-8 4-9-16,7 2-4 0,-6 0-3 16,4 0-7-1,-2 10-5-15,5 1 0 0,-7 4-1 16,5 7 0-16,-5 14 1 16,4-2 2-16,-4 11 1 15,7 1-1-15,-3 4-1 16,9-8 10-16,-3 7-36 15,8-6 1-15,1 7 0 16,8-6 3-16,0 7-9 16,8-7 36-16,-2 11-1 15,4-9 1-15,1 7-1 16,3-8 1-16,2 7-3 16,5-7 2-16,4 7-2 15,3-8 1-15,3 5-3 16,3-10 2-16,3 8-2 15,0-6 2-15,4 14-1 0,-1-2 2 16,7 15 0 0,-2-8 0-16,7 10-1 0,-1-13 0 15,4 4-1-15,0-9 0 16,7 7-1-16,-3-10 2 16,9 11 0-16,-5-9 1 15,10 5 0-15,-5-7 2 16,8 9-1-16,-6-8 1 15,9 5-5-15,-6-5 0 16,9 2-4-16,-1-12-2 0,12 3-2 16,-2-10 4-1,10 4-1-15,-4-10 3 0,12 3 0 16,-9-8 2-16,14 2 0 16,-9-6 2-16,16 2 0 15,-9-6 1-15,16 1-2 16,-10-4 2-16,14-1-3 15,-14-4 2-15,17 2-2 16,-14-4 1-16,14-1 0 16,-13-3 1-16,16-1-1 15,-11-3 2-15,13-7-1 16,-14 1 2-16,16-6 2 16,-15 0 2-16,11-2 0 0,-14 3 3 15,13-3-1 1,-16 2-2-16,16-4-4 0,-13-3-1 15,12-12-3 1,-13-2-1-16,14-10 0 0,-17-1 4 16,7-5 1-16,-18 5 1 15,1-5 3-15,-19 1 9 16,8-7 1-16,-13-1 1 16,11-8-2-16,-9 1-1 15,7-3-6-15,-17 7-2 0,1 3 4 16,-13 9 17-16,-5 3 44 15,-14 8 14-15,-1-1 18 16,-6 3 0-16,1-11-17 16,2-1-45-16,6-12-15 15,1 2-18-15,1-12-3 16,-6 7 2-16,-6-3 21 16,-7 11 21-16,-6-10 26 15,-3 12 13-15,-4-4 13 16,-1 7-18-16,0-4-20 15,-1 9-27-15,-2-9-14 16,1 7-16-16,0-11-2 16,-2 5 3-16,-2-11 23 15,0 7 12-15,-4-5 15 16,-1 8 5-16,-7 0 6 0,2 10-21 16,-4-1-7-16,1 7-18 15,-7-4-8-15,5 0-10 16,-6-11-3-16,2-4-1 15,-2-12 3-15,2-1 3 16,-5-4 5-16,2 8 4 16,-5-1 1-16,2 8 2 15,-9-3 0-15,1 4-7 0,-6-5 3 16,2 10-5-16,-7-3-7 16,8 8 2-16,-5-9 2 15,8 11-3-15,-7-4 11 16,9 6 5-16,-10-3-1 15,4 9-1-15,-13-9-3 16,4 5-7-16,-12-4-3 16,8 5 1-16,-4 3-2 15,10 8 1-15,-9-10-2 16,3 8 0-16,-10-3-1 16,4 2 1-16,-13 2-1 15,10 5 0-15,-7 5 0 16,9 4 1-16,-10 0-1 0,9 4 3 15,-8 3-1 1,6-6-1-16,-20 11-68 0,4 0-3 16,-14 2 22-1,10-2 3-15,-3 9 5 0,21-7 67 16,7-4 5-16,11-1-24 16,-8 4-2-16,5 1-3 15,-4-5-1-15,5 7 0 16,-3-5-1-16,10 0 0 15,-6 11-4-15,5 0-1 16,-8 1-2-16,7 10 3 16,-7 1 1-16,8-12 4 0,-3 1 2 15,11 3 2-15,-4-5-1 16,9 1 0-16,-3 3-2 16,5 0-1-16,-7 2-7 15,1 7-1-15,-10 2-6 16,3 5 3-16,-6 3 0 15,7-5 7-15,-5 1-39 16,-1 6-71-16,-1-4 43 16,6-6 2-16,-6 10-2 15,5-7 39-15,3 3 69 16,3 4-42-16,-3 3-2 16,7-5 3-16,1-1 0 15,12-10 8-15,0-3-1 16,9-2 0-16,-2-2-18 0,5 1-26 15,-3 5-89 1,6 3-84-16,4 9-113 0,6 10-62 16</inkml:trace>
  <inkml:trace contextRef="#ctx0" brushRef="#br0" timeOffset="152519.54">10309 13424 576 0,'-5'-6'264'0,"-5"3"-2"16,-2 4-153-16,4 0-53 15,5 7-47-15,5 7-19 16,4 6-9-16,6 3 1 16,1 5 7-16,6 4 0 15,0 1 4-15,4 10 0 16,-1-1 0-16,3 10-1 15,-4-4 1-15,1 6-3 0,-3-5 2 16,2 4 2 0,-5-3 3-16,7 7 1 0,0-3 1 15,4 5-1-15,1-7 1 16,3 8 0-16,-2-6 1 16,2 3 1-16,-5-6 1 15,0 9 1-15,-4-8-1 16,1 4-1-16,-6-6-5 0,3-1-22 15,-6-13-19-15,0-5-43 16,-6-11-19-16,-3-6-31 16,-3-10-1-16,-4-3-45 15,-7-11 19-15</inkml:trace>
  <inkml:trace contextRef="#ctx0" brushRef="#br0" timeOffset="152901.51">10408 13537 953 0,'-3'-14'294'16,"-10"5"64"-16,-1 3-287 15,-1 2-6-15,4 2-42 16,-2 6-40-16,3 3-14 16,-3 5-13-16,1 6 1 15,1 9 0-15,0 1 12 16,2 8 8-16,2-2 13 0,-1 8 4 16,-2-8 5-16,-4 13 1 15,-2-2 1-15,-5 12-1 16,3-5 1-16,0 2-11 15,7-9-16-15,2-7-42 16,5-15-25-16,2-7-108 16,2-6-63-16,0-8-13 15,2-11-82-15</inkml:trace>
  <inkml:trace contextRef="#ctx0" brushRef="#br0" timeOffset="153086.04">10443 13196 309 0,'34'-13'83'16,"-19"8"20"-16,0 3-82 15,3 0-21-15,10 4 0 0,6 4 1 16,11 9 0-16,-1 7 1 16,11 16 1-1,-3 6 0-15,10 31 3 0,-4 13-23 16,10 44-88-16,-10 4 23 15</inkml:trace>
  <inkml:trace contextRef="#ctx0" brushRef="#br0" timeOffset="160858.34">11530 2058 209 0,'-1'-1'81'0,"0"0"-1"16,-1-1-49-16,1 1-32 16,1 0-4-16,1 1 1 0,12 0 0 15,11 1 2-15,43 2 0 16,-36-3 1-16,6-4 1 15,-1-2 2-15,11-5 2 16,-3-2 0-16,6-4 1 16,-4-2 0-16,3-1-1 15,-11-1-1-15,-3 4 2 16,-10 3 1-16,-6 2 42 16,-9 8 19-16,-5 4 11 15,-4 0-2-15,-1 2-5 16,0-2-45-16,0 0-47 15,0 0-56-15,1 1-84 16,9 21-12-16</inkml:trace>
  <inkml:trace contextRef="#ctx0" brushRef="#br0" timeOffset="193564.72">10377 7991 429 0,'18'40'134'16,"-23"-46"29"-16,2 3-120 16,4-2-15-16,-1 4-9 15,0 0-18-15,2 0-3 16,10-5-1-16,9 1-2 15,33-1-1-15,-33 16 1 16,-1 1 0-16,0 2 1 16,-5-2 1-16,6 2 1 15,-6-3 0-15,4 4-1 0,-3-1 0 16,4 5-1-16,0 4-1 16,8 5 0-16,-2 1 1 15,8 7 1-15,-4-1 1 16,5 6 1-16,-6-3 0 15,5 6 1-15,-8-5-1 16,1 2 1-16,-8-8 0 0,2 1 1 16,-6-10 0-1,-2-5 2-15,-4-6 0 16,-2-3 0-16,-4-2-6 0,-4-2-25 16,-3 2-45-16,-15 10-80 15,-11-2-14-15</inkml:trace>
  <inkml:trace contextRef="#ctx0" brushRef="#br0" timeOffset="193981.1">10383 7964 725 0,'1'16'180'0,"-10"-10"44"16,1 5-204-1,-3 8-46-15,-4 10-1 0,0 9 8 16,-3 8 8-16,3-3 6 16,1 1 2-16,5-5 0 15,0-6 2-15,2-11 0 16,2-4 11-16,0-8 8 15,2-7 19-15,-1-6 11 0,1-7 9 16,-3-5-11-16,4-9-8 16,1-4-16-16,1-2-1 15,3 5-6-15,2 1 3 16,-1 9-1-16,7 3-5 16,4 4-12-16,16 3-15 15,12 7-22-15,21 5-74 16,11 5-94-16,22 13-74 15,-12-6-71-15</inkml:trace>
  <inkml:trace contextRef="#ctx0" brushRef="#br0" timeOffset="-197372.83">16778 8132 903 0,'-10'-20'184'0,"1"-1"90"16,7 8-270-16,0 3-3 15,0 4-3-15,0 0-14 16,-1 6-9-16,2 0-7 16,-1 0-2-16,1 0 0 15,0 0 13-15,0 1 6 16,0 2 8-16,-2 12 1 15,2 3 4-15,4 39 0 16,-1-32 1-16,1 7-2 16,-1 4 0-16,-4 12-2 15,1 4 0-15,1 15-3 16,-3-5 3-16,-2 10 1 16,3-14 3-16,-2-3 0 0,2-17 3 15,1-5 4-15,0-14 4 16,0-4 2-16,0-7 2 15,-4 0-4-15,-1-2-10 16,-4 4-129-16,-9 7-111 16,-15 8-12-16</inkml:trace>
  <inkml:trace contextRef="#ctx0" brushRef="#br0" timeOffset="-197011.8">16770 8004 926 0,'-11'30'164'15,"23"-39"96"-15,-16 26-276 0,0 6-2 16,-7 16 7-16,3 2 10 15,-4 10-1-15,0-1-3 16,1 13-2-16,4-10 0 16,-5 4 0-16,6-7 4 15,2-7 4-15,0-17 7 16,1-5 13-16,3-12 14 16,-1-5 28-16,-5-3 5 15,5-1 2-15,0-1-12 16,-1-1-39-16,1 1-73 0,0 0-184 15,1 0-37-15,1 1-58 16,6 3-144-16</inkml:trace>
  <inkml:trace contextRef="#ctx0" brushRef="#br0" timeOffset="-191031.17">23242 5634 894 0,'-11'9'178'15,"1"-24"93"-15,-4 6-269 16,3-4 3-16,-8 3 8 0,3-2-1 16,-7-1 6-16,-1 1 0 15,-7-1 2-15,1 2-5 16,-7-1 1-16,2 5-4 15,-7-1 3-15,2 1 3 16,-7 2 13-16,3 0-2 16,-9 2-1-16,5 3-8 15,-13 3-9-15,4 6-15 0,-10 6-4 16,7 5-1-16,-9 5 2 16,14-2 2-16,1-1 4 15,10-4 1-15,7-3 0 16,14-6-3-16,1 5-5 15,4 1-4-15,-4 8-2 16,2 3 0-16,-6 5 4 16,1-1 2-16,1 8 1 15,5-5 2-15,-3 5 0 16,7-3-2-16,-3 6 1 16,5-6 1-16,-2 9-1 15,0-5 0-15,-8 16 2 16,-2 1 0-16,-9 20 2 15,-1 3 1-15,-4 19 0 16,4-11-1-16,3 9-1 16,11-14-2-16,6 3 0 0,8-16-3 15,6 5 0-15,6-12 1 16,3 2-1-16,1-12 0 16,4 5 0-16,2-8 1 15,5 5 1-15,0-3 1 16,7 8 1-16,0-5 0 15,7 4-1-15,-2-6 1 0,5 6-1 16,0-7-1-16,4 4 1 16,1-4 0-16,8 6-2 15,-1-9 0-15,11 2-1 16,0-8 0-16,10-1 1 16,-3-8 1-16,14-2 3 15,-5-8 2-15,20 4 0 16,-5-4 1-16,15 1 0 15,-8-6-1-15,16-2-1 16,-13-7-1-16,14-2 1 16,-13-4-2-16,16-2 1 15,-13-1 1-15,12 0 0 16,-11-1-1-16,16-2 2 16,-11 1-2-16,18-2 3 15,-12 0-1-15,18-3 1 16,-13 4 0-16,9 1 0 0,-20 5-1 15,11 1 0-15,-18 4-1 16,11 0 1-16,-6-1-1 16,19-1 1-16,-11-4-1 15,20-2 2-15,-15-2-1 16,13-4 1-16,-15-1 0 0,9-1 1 16,-16-1 0-1,14 1-1-15,-15 1 0 16,7 0 0-16,-18 1 0 15,15-2 1-15,-17-3 0 16,14-5 1-16,-7-2-1 0,17-6-1 16,-12-1 0-16,11-10 0 15,-21 3-2-15,3-12 3 16,-22 2-1-16,2-7 2 16,-15 5 1-16,11-10 1 15,-10 5-1-15,9-8 1 16,-13 5 0-16,2-7 2 15,-17 7 1-15,-4-6 7 16,-12 7 11-16,-1-10 6 16,-8 7-1-16,-2-7 3 15,-6 10-1-15,-6-6 16 16,-7 12 20-16,-7-3 28 16,-8 6 0-16,-5-6 12 15,-4 7-17-15,-8-8-17 0,-3 6-28 16,-8-3-5-16,-2 7-22 15,-10-7-5-15,4 3-14 16,-8-7-2-16,4 2 3 16,-7-9-2-16,1 4-2 15,-12-5 9-15,5 7 6 16,-13-2 0-16,2 11 2 0,-17-4-1 16,1 9-14-16,-19-5-5 15,12 6-4-15,-19-4-12 16,15 7 2-16,-13-1 4 15,15 5 2-15,-27-1 4 16,18 7 14-16,-15-1 5 16,15 3 1-16,-16-2-7 15,18 8-5-15,-12-1 0 16,18 4-6-16,-9-3 3 16,16 2 7-16,-9-6 3 15,11 1-3-15,-9-5 2 16,10-1-4-16,-12-6 0 15,14-1 1-15,-11-1 2 16,10 2 0-16,-12-1 0 16,11 5-1-16,-18-1-2 0,9 5-6 15,-11 1 0-15,10 7-1 16,-10 2 0-16,15 5 1 16,-6 6-1-16,12 5-3 15,-8 0 3-15,13 4 0 16,-8 3-2-16,11 0 1 0,-11 6-4 15,12 3-1-15,-4 4 1 16,11-3 2-16,0 3 3 16,10-4 7-1,-3 4-1-15,13-3-1 0,3 1 1 16,14-4-2 0,5-2-19-16,10-7-34 0,1 10-152 15,0 2-105-15,-10 13-88 16,-1-5-136-16</inkml:trace>
  <inkml:trace contextRef="#ctx0" brushRef="#br0" timeOffset="-136115.08">26491 1846 860 0,'3'-22'185'0,"-4"9"78"16,-1 2-257-1,-2-4-1-15,2 3-2 0,-2-1 6 16,2 4 7-16,0 1 14 16,-2 4-3-16,3 2-20 15,0 4-15-15,1-2-12 16,0 1-15-16,1 6 1 16,10 19 15-16,19 41 3 15,-13-37 5-15,2 0 1 16,3-6 1-16,3-4 1 15,-2-8 3-15,0-5 2 16,-1-7 0-16,3-15 1 16,-2-5-1-16,6-21 3 15,2-7 0-15,1-16 2 16,-4 3 8-16,-5-3 31 16,-10 15 9-16,-9 3 13 0,-7 15-1 15,-8 2-9-15,0 11-38 16,-2 2-17-16,4 9-21 15,1 4-48-15,1 8-29 16,-3 14-11-16,2 6-26 16,-3 14-148-16,7 4 66 15</inkml:trace>
  <inkml:trace contextRef="#ctx0" brushRef="#br0" timeOffset="-135726.54">27248 1193 578 0,'2'5'91'16,"10"-1"67"-16,-20 15-178 15,-4 9 10-15,-11 14 6 16,-2 8 5-16,-6 10 0 15,3-10 0-15,5-5-2 16,9-12-2-16,6-6-7 16,7-10-5-16,8-4-4 15,2 0 0-15,10 3 1 16,0-1 7-16,8 1 4 0,-4 0 5 16,2 2 1-1,-6-4 1-15,-2 1 0 0,-8-3 0 16,0 3 3-16,-5-3 1 15,-3 9 4-15,-5 0 3 16,-9 12 2-16,-6 4-2 16,-10 5-1-16,-3-4-3 15,-6 4-155-15,5-11 49 0</inkml:trace>
  <inkml:trace contextRef="#ctx0" brushRef="#br0" timeOffset="-135291.71">27502 1353 470 0,'14'-1'105'0,"-10"12"40"16,-7 1-136-16,-4 15-7 16,0 6-1-16,-1 8 1 15,2-3-1-15,5-6-4 16,2-14-4-16,5-7-4 15,2-9 1-15,6-5 9 16,2-4 13-16,8-9 21 16,3-5 8-16,1-7 5 0,0 1-6 15,-6-2 3-15,-11 2-13 16,-5 4 47-16,-7 7 8 16,-9 1 14-16,-4 6-14 15,-8 4-14-15,-3 10-54 16,-11 11-13-16,-2 8-17 15,-8 14 1-15,6 5 5 16,1 9 1-16,12-4-1 0,5 4 0 16,13-12-2-1,6-2-10-15,7-10-3 0,5-6-4 16,5-13-2-16,5-3-2 16,7-8 9-16,12-12-32 15,3-13-74-15,15-11-109 16,-2-4-21-16</inkml:trace>
  <inkml:trace contextRef="#ctx0" brushRef="#br0" timeOffset="-134973.54">27831 1348 226 0,'-2'17'71'0,"0"-7"7"0,3-4-52 15,2-4-33 1,2 5 3-16,4 0 0 0,4 1 1 15,4 4-2-15,1 2 1 16,5 2 1-16,-4-1 3 16,1 3 4-16,-6 0 4 15,-3-3 5-15,-7-4 2 16,-6 4 41-16,-3-5 9 16,-10 4 3-16,-5-1-4 15,-3 0-1-15,1-9-36 0,3-6 7 16,7-8-3-1,6-13 16-15,9-10-3 0,6-9-4 16,5-3-21-16,6-6-3 16,1 7-23-16,6 1-88 15,-3 11-103-15,-2 3-1 16</inkml:trace>
  <inkml:trace contextRef="#ctx0" brushRef="#br0" timeOffset="-134641.45">28304 725 902 0,'-5'1'148'15,"2"6"91"1,3 6-275-16,2 17 2 0,5 2 6 15,4 13 4-15,-1 9 10 16,5 10 1-16,-2-7 3 16,2 23 5-16,-3 3 5 0,3 24 5 15,0 5 2 1,0 33 6-16,0-3 0 0,5 25-18 16,-3-17-10-16,5 2-19 15,1-38-19-15,1-10-71 16,-4-38-47-16,3-17-44 15,-5-24-56-15</inkml:trace>
  <inkml:trace contextRef="#ctx0" brushRef="#br0" timeOffset="-134411.06">28976 1307 960 0,'3'7'186'0,"-3"0"84"0,-2 4-290 16,0 10-5 0,2 14 1-16,-1 22 7 0,1 8 11 15,2 17 5-15,2-5 3 16,1 4 0-16,-1-18 0 16,3-1-40-16,-4-17-25 15,-3-7-96-15,-2-12-55 16,2-16-52-16,-1-14-58 15</inkml:trace>
  <inkml:trace contextRef="#ctx0" brushRef="#br0" timeOffset="-134157.74">29060 1443 392 0,'-5'-43'330'0,"-2"-2"-76"16,0 15-11-16,3-5-215 15,4 3-17-15,4-2-7 16,6 0-10-16,5 5-5 15,2 5-1-15,3 1-1 16,0 5 0-16,-1 9 1 16,-4 1 0-16,1 7-9 15,-5 4-1-15,1 8-4 16,-4 11 4-16,-5 17 3 16,-7 6 10-16,-6 14 4 15,-9 1-5-15,-9 2-126 16,-5-10-77-16,-6-4-24 0</inkml:trace>
  <inkml:trace contextRef="#ctx0" brushRef="#br0" timeOffset="-133393.78">29700 748 460 0,'16'3'207'0,"-12"5"-1"15,-5-7-136-15,-7 14-18 16,-4 5-42-16,-6 9-20 16,-8 5 0-16,-7 12 4 15,2-7 4-15,-4 5 1 16,5-1 1-16,1-7-2 16,10 2 1-16,3 2-2 15,9-12-4-15,7-3-12 16,4-2-7-16,5-14-12 15,8-8-1-15,8-11 8 16,4-9 21-16,5-6 21 16,-2-4 30-16,-5-1 60 15,-11 9 17-15,-4 2 27 16,-6 6-5-16,-4 3-10 16,1 2-52-16,-3 1-18 15,0 4-38-15,-1 3-28 16,1 0-18-16,0 0-14 0,0 0-2 15,0 2 3-15,0 11 19 16,3 15 11-16,7 35 10 16,-1-33 1-16,-1-4-5 15,1-4-45-15,3-12-17 0,-1-5-30 16,1-10-3-16,6-14 3 16,1-11 44-16,6-15-126 15,5-12-20-15,12-14 62 16,-1-2-46-16,5-3 29 15,-6 16 143-15,-8 12 58 16,-15 19-44-16,-8 16 114 16,-7 13-4-16,-1 1 3 15,-4 0-9-15,2-1-13 16,0 0-67-16,0 1-22 16,-11 18-5-16,-30 45-1 15,22-32-1-15,4-4-2 16,7-8-7-16,5-4-14 15,5-5-6-15,8 0-4 16,3-3 1-16,7 6 3 16,0 2 16-16,8 1 7 0,-4-2 7 15,1 5 4-15,-7-7 2 16,-2-1 5-16,-7-2 1 16,-3 2 3-16,-7 0-2 15,-6 0 0-15,-7 10-6 16,-10 1-36-16,-5-1-87 15,-10 1-53-15,3-4-45 16</inkml:trace>
  <inkml:trace contextRef="#ctx0" brushRef="#br0" timeOffset="-133055.68">30458 484 801 0,'15'-24'210'15,"-18"57"54"-15,-2-26-262 16,-6 9-26-16,-12 9-17 16,-7 9-2-16,-9 10 2 15,-1-2 32-15,-3 11 4 16,10-12 3-16,4 3 1 16,9-11-1-16,7-4-14 15,11-13-10-15,8-3-14 0,5-11-3 16,10 3-3-16,5-3 13 15,6 2 9-15,-2-1 14 16,0 2 7-16,-8-1 4 16,-6 3 6-16,-9 4 5 15,-8 5 6-15,-12 9 4 16,-19 7 8-16,-9 9-5 16,-16 12-29-16,-6-4-79 15,-1-4-113-15,15-18-23 16</inkml:trace>
  <inkml:trace contextRef="#ctx0" brushRef="#br0" timeOffset="-130142.47">27963 3386 670 0,'1'-1'161'0,"0"0"48"16,0 1-199-16,0 0-6 16,1 1-11-16,3 18 2 15,2 43 4-15,-11-30-1 16,0-1 1-16,2 4-1 16,2 0 0-16,2 9-1 15,2-7 1-15,0 4-40 16,3 2-26-16,-3 9-101 15,-3 0-37-15,-6 9-48 16</inkml:trace>
  <inkml:trace contextRef="#ctx0" brushRef="#br0" timeOffset="-129556.03">28162 3120 252 0,'39'-34'76'15,"-3"-3"22"-15,11-2-64 16,-3 3 6-16,4 6 6 15,-16 13-9-15,-3 8 3 16,-13 9-5-16,-6 11 8 16,-11 9-6-16,-9 19 0 15,-8 9-3-15,-10 21-3 16,-6 4-20-16,-12 24 3 16,3-3-2-16,-4 15-2 15,6-13-1-15,1 1-2 16,17-26-5-16,5-5-1 15,7-25 1-15,8-8-2 16,5-14 1-16,5-4-5 16,2-10-4-16,11-10-4 15,5-9 0-15,13-13 0 16,6-8 5-16,6-7 8 0,-6 1 7 16,-3 3 4-16,-11 16 2 15,-4 6 0-15,-12 9-3 16,-3 12-4-16,-7 9-2 15,-2 11 0-15,-7 10 0 16,-8 16-1-16,-5 8 1 16,-9 12 0-16,-1-8 0 0,-8 6 2 15,1-10 1-15,-3-5 0 16,5-11 0-16,-1-3 0 16,8-14-28-16,-3-6-178 15,7-14 51-15</inkml:trace>
  <inkml:trace contextRef="#ctx0" brushRef="#br0" timeOffset="-129315.7">28709 3414 374 0,'5'13'119'0,"-3"14"18"15,8 10-86-15,-7 15-52 0,-1 5 5 16,-2 10 0-16,-2-10-2 16,1-2 0-1,-1-11 1-15,-1-3-2 0,1-13 0 16,4-3 0-16,-1-7 0 16,0-4-108-16,2-5-32 15,5-8-25-15</inkml:trace>
  <inkml:trace contextRef="#ctx0" brushRef="#br0" timeOffset="-129136.16">28890 2876 323 0,'-7'0'174'0,"-7"13"-22"16,1 12-44-16,-3 9-157 15,0 5-81-15,2 7-22 16,5-2-71-16</inkml:trace>
  <inkml:trace contextRef="#ctx0" brushRef="#br0" timeOffset="-128741.22">29050 3196 549 0,'12'11'191'0,"-14"-3"10"15,-3 14-131-15,-7 5-65 16,-5 9-10-16,-4 3 6 16,-7 9 4-16,5-5 2 0,-1 3 1 15,7-5 0 1,2 1-3-16,8-6-1 0,7 4-4 15,5-7-2-15,8 4-2 16,6-10 0-16,5-4-5 16,0-13 0-16,5-9-5 15,-1-10 3-15,4-13 7 16,0-10 7-16,3-13 5 16,-3-3 8-16,-2-9 7 15,-9 9 5-15,-7 2 29 16,-13 13 1-16,-12 3-3 15,-5 12-12-15,-9 8-47 16,-4 7-53-16,-4 8-190 16,-1 10-19-16,-6 6-73 15</inkml:trace>
  <inkml:trace contextRef="#ctx0" brushRef="#br0" timeOffset="-127978.27">29438 3155 226 0,'-3'36'65'0,"-2"2"32"15,0 5-60-15,0 6 58 16,3-5 1-16,2-1 1 15,0-7-15-15,2 1-7 16,2-6-58-16,-1 0-8 16,0-5-6-16,1 0-1 15,-2-10 0-15,2-5 2 16,-3-6 2-16,1-4-1 16,0-4-2-16,-2 1-3 15,4-7-3-15,0-31 0 16,54-44 1-16,-33 31 23 15,-4 8 22-15,-2 7 26 16,-9 10 5-16,2 5 0 0,-5 6-21 16,2-1-23-16,-1 3-26 15,1 3-5-15,-3 0 0 16,0 6 2-16,-1 5 0 16,-1 4-4-16,3 5-2 15,1 9-5-15,2 3-1 16,-1 7 1-16,1 0 4 15,-1 2 4-15,-3-6 6 16,-1-1 2-16,0-11 2 16,0 1 1-16,-2-8 0 0,-1-2-5 15,1-3-4-15,-3 0-3 16,0 0-2-16,0-1-3 16,4-9 7-16,7-11 13 15,14-34 4-15,-18 32 0 16,-2 0 0-16,4-6-6 15,2-2-14-15,12-4-5 16,4 1-1-16,6-2 1 16,-4 9 6-16,2 3 14 15,-11 11 6-15,-4 4 1 16,-8 8 0-16,0 6-6 16,0 5-13-16,0 11-4 15,-1 6-1-15,0 11-2 16,-2 3 5-16,-3 6 2 0,0-6 2 15,-2 2 0 1,3-10-5-16,-2-1-50 0,1-7-67 16,0-1-113-16,6-7-37 15,5-11-83-15</inkml:trace>
  <inkml:trace contextRef="#ctx0" brushRef="#br0" timeOffset="-127478.6">30278 3048 557 0,'0'0'212'16,"0"2"5"-16,-1 1-157 15,-1-3-36-15,1 0-32 16,0 1-4-16,1 0-3 16,0 1 7-16,0 10-3 15,0-4 0-15,1-2-2 16,-1-3 3-16,1 0-4 15,1-2 1-15,2 1 0 16,5 3 3-16,4-4 4 16,0-5 6-16,38-27 1 15,-39 5 3-15,1-3 22 16,-6 5 13-16,-5-2 12 0,-3 6 4 16,-4 1 13-16,-2 3-9 15,-2 2-4-15,1 7-12 16,-2 6-9-16,-3 4-16 15,-2 14-17-15,-3 6-10 16,-2 10-2-16,3 3 4 16,5 9 0-16,5-7 1 15,8 2-2-15,5-8 1 0,3 3-2 16,3-5 4-16,5-3-4 16,2-6 2-1,5-1-1-15,1-6-2 0,8-7-5 16,-2-3-1-16,6-9-2 15,-6-10 1-15,2-14 2 16,-5-9 5-16,3-23 0 16,-1-7-22-16,9-26-204 15,2-8 55-15</inkml:trace>
  <inkml:trace contextRef="#ctx0" brushRef="#br0" timeOffset="-127195.36">30997 2097 524 0,'11'-62'222'16,"-15"32"14"-16,-9 8-127 15,1 7-54-15,-6 6-33 0,-1 11-22 16,-9 14-16-16,2 10-3 16,-5 14-1-16,4 7 10 15,3 12 3-15,9-1 5 16,3 8-1-16,4-7 1 16,0 12-2-16,5-10 1 15,-2 10 0-15,4-9 1 16,3 13-2-16,4-11 1 15,3 11 1-15,4-7 2 16,5 14 0-16,3-7 3 16,7 9 2-16,-3-15 0 0,2 0 0 15,-5-21-1-15,-3-3-26 16,-8-15-47-16,-5 1-150 16,-6-6 7-16</inkml:trace>
  <inkml:trace contextRef="#ctx0" brushRef="#br0" timeOffset="-126792.42">30745 2631 864 0,'-3'3'211'0,"1"-2"66"16,0 1-256-16,-1-1-32 0,1 0-18 15,1 0-1-15,0-1 2 16,1-1 15-16,1-1 16 15,21-24 13-15,41-43 5 16,-37 40-1-16,0 0-5 16,-5 10-10-16,1 2-2 15,-1 4-4-15,-3 0-6 16,-3 5-2-16,-5 1-10 16,-4 6-8-16,-4 1-120 15,-3 2-61-15,0-2-52 16,-1 1-116-16</inkml:trace>
  <inkml:trace contextRef="#ctx0" brushRef="#br0" timeOffset="-125809.05">31334 2590 580 0,'-2'0'173'16,"-1"-1"37"0,1 1-177-16,0-1-1 0,-1 1-27 15,1 0-15-15,1 0-5 0,0 0 1 16,0 0 0-1,1 1 3-15,4 3 2 0,26 21 2 16,46 56 0-16,-35-29 1 16,1 15 0-16,-11-2 2 15,-5 6 2-15,-14-16 2 16,-6-4 3-16,-6-19 2 0,-2-7 2 16,-3-11 4-1,1-8 39-15,1-5 44 0,-1-6 20 16,3 4 0-16,-1-1-4 15,1-27-40 1,-1-51-47-16,4 29-21 0,-1-13-4 16,3 8 2-16,-3-2-2 15,0 12 1-15,1 5-7 16,1 16-8-16,-1 7-42 16,2 9-38-16,2 3-208 15,6 3 23-15</inkml:trace>
  <inkml:trace contextRef="#ctx0" brushRef="#br0" timeOffset="-125553.74">31763 2539 626 0,'2'0'216'0,"0"0"11"0,-2 1-190 15,0-1-10-15,0 0-42 16,1 1 1-16,11 17 6 15,33 48 5-15,-24-32 7 16,1 7 4-16,-5-4 6 16,-2 6 5-16,-7-9 1 0,-5 1 0 15,-4-10-3 1,-2-1-5-16,-6-6-5 0,1-3-77 16,1-5-54-16,-3-5-120 15,3-10-53-15</inkml:trace>
  <inkml:trace contextRef="#ctx0" brushRef="#br0" timeOffset="-125388.61">31934 1846 603 0,'22'10'276'15,"-14"-3"-56"-15,-8-7-322 16,-1 3-104-16</inkml:trace>
  <inkml:trace contextRef="#ctx0" brushRef="#br0" timeOffset="-124858.04">32193 2137 713 0,'10'-30'194'15,"-6"7"50"-15,-2 4-213 16,0 5-17-16,-1 2-14 16,-1 4-9-16,-1 6-5 15,-2 3 4-15,2-1-2 16,-1 0-4-16,-2 7-2 16,-12 28 5-16,-25 68 13 15,14-21 4-15,-5 26-1 16,5-1 4-16,5 17 3 0,10-22 8 15,12-3 12-15,12-25 5 16,17-13 2-16,8-32 0 16,34-24-5-16,14-20-11 15,21-12 0-15,-5-8-2 16,6-9-4-16,-25 7-10 16,-11-4 2-16,-25 9 2 15,-10-1 3-15,-20 7 1 0,-9-3 0 16,-10 7-3-16,-6-1-3 15,-4 6-7-15,-3 3-30 16,-2 9-27-16,-7 11-168 16,1 10-68-16,-6 7-57 15</inkml:trace>
  <inkml:trace contextRef="#ctx0" brushRef="#br0" timeOffset="-118645.65">28922 4831 651 0,'1'-21'136'0,"-3"16"61"16,2-3-193-16,0 5-5 15,-1 3-1-15,0 0 3 16,-1 0 2-16,1 1 3 16,-6 13-1-16,-5 13-1 0,-16 42-4 15,19-35-2-15,1 5-3 16,3-1 2-16,2 7 0 15,1-3 2-15,2 4-1 16,3-7 0-16,4 1-1 16,1-4 0-16,7-5-2 15,3-8-2-15,9-7-4 16,0-10 1-16,9-12-2 16,-4-5 2-16,10-13 1 15,-6-2 6-15,7-13 7 16,-5-5 4-16,4-12 7 15,-9 2 4-15,-5-4 16 16,-11 14 14-16,-7 6 23 16,-12 14-3-16,-7 2-2 15,-6 7-21-15,-7 0-24 16,-3 2-23-16,-7 1-6 16,-1 6 0-16,-1 0 3 15,2 4-4-15,2 2-19 0,8 4-27 16,1 4-134-16,8 4-71 15,1 6-43-15</inkml:trace>
  <inkml:trace contextRef="#ctx0" brushRef="#br0" timeOffset="-118337.47">29779 4608 183 0,'-3'25'37'0,"2"3"19"16,2 1-56-16,2 11 1 15,-1 4 0-15,0 9 0 16,2-5 1-16,0 3 0 15,2-7 0-15,1 3 1 16,-1-11-1-16,-1 1 3 0,-1-7 0 16,-3 3 3-16,0-5 1 15,0 1-20-15,1-6-52 16,3-5 12-16</inkml:trace>
  <inkml:trace contextRef="#ctx0" brushRef="#br0" timeOffset="-117945.39">29703 4714 629 0,'-5'6'179'0,"3"-2"33"16,2-2-188-16,0-4-12 16,0 2-25-16,0 0-14 15,0 0-4-15,0-1-1 16,1 0 4-16,3 0 3 16,21-6 13-16,40-24 8 15,-34 11 7-15,5-4 4 16,-8 3 5-16,-4 1 4 15,-8 6 4-15,-3 2 1 0,-6 5-3 16,-4 2-4-16,1 2-6 16,1 1-6-16,-5 1-4 15,2 0-30-15,7-5-19 16,20-10-50-16,34-26-36 16,-30 20-62-16,-4 5-14 15</inkml:trace>
  <inkml:trace contextRef="#ctx0" brushRef="#br0" timeOffset="-117655.18">30121 4718 525 0,'-3'25'111'0,"3"-8"45"16,5-12-140-16,3 5-34 15,4-2 12-15,3 5 6 16,-5 0 3-16,3 3-1 16,-5-2-1-16,-2 2 0 15,-4 1 2-15,0 1-1 16,-3 2 1-16,-1 3 2 16,0 1 0-16,-2 13 1 15,-2 5 0-15,-3 12-74 0,-1-3-94 16,1 5-2-16,1-17-107 15</inkml:trace>
  <inkml:trace contextRef="#ctx0" brushRef="#br0" timeOffset="-117196.4">30384 4398 719 0,'-4'-21'201'0,"-7"3"47"16,-5 10-199-16,-2-4-71 15,3 2-13-15,3-4-16 16,4 2 0-16,1-2 28 16,3 2 44-16,2 1 18 15,1 6 11-15,3-2-4 16,2 2-27-16,-4 4-17 15,0 0-13-15,1-1-5 16,15-10 1-16,40-20-3 0,-33 30 4 16,2 2-2-1,-3 2 4-15,2 7-3 0,-3 2 4 16,3 6 0-16,-6 0 3 16,2 5 0-16,-6-2 5 15,-5 0 4-15,-6-2 6 16,-5 3 4-16,-8-3 3 15,-15 11 2-15,-7 5-2 16,-15 11-2-16,-5 6-4 16,-10 9-2-16,3-7-4 15,-6 7-31-15,14-10-33 0,-5 0-129 16,11-12-39-16,6-3-60 16</inkml:trace>
  <inkml:trace contextRef="#ctx0" brushRef="#br0" timeOffset="-116819.42">29932 5849 859 0,'8'-6'166'0,"-6"6"73"15,-2 2-268-15,1 0-13 16,-1-2-11-16,0 0-20 16,0 2 12-16,2 12 7 15,-1 11 8-15,2 46-41 16,-6-33-25-16,-3 11-66 16,-2-1-44-16</inkml:trace>
  <inkml:trace contextRef="#ctx0" brushRef="#br0" timeOffset="-116593.02">29934 6922 420 0,'7'17'107'0,"-1"-5"27"0,-4-7-122 15,3 6-8-15,-1 1-6 16,3 7-1-16,-1-1 5 16,0 4-2-16,-3-2-18 15,-1 5-117-15,-7 1 31 0</inkml:trace>
  <inkml:trace contextRef="#ctx0" brushRef="#br0" timeOffset="-116471.35">29963 7466 452 0,'10'29'88'0,"-1"0"39"16,3 3-176-16,3 16-86 15,-3-2 9-15</inkml:trace>
  <inkml:trace contextRef="#ctx0" brushRef="#br0" timeOffset="-109356.14">26782 1161 807 0,'-9'-13'126'0,"-2"-1"78"0,-3 4-263 15,-17 0-38-15,-6 6 34 16,-9 2 42-16,-3 7 24 15,-5 4 46-15,10-2 41 16,0 5-10-16,5 3-43 16,-2 3-4-16,10-5-19 0,-4 8-9 15,6-4-2-15,-10 8 1 16,-1 1 3-16,-11 7 0 16,2-4-2-16,-5 8-1 15,13-6-1-15,4-1-5 16,11-4-1-16,5 4-3 15,4-7-1-15,5 9-1 16,1-2 1-16,0 12 0 16,4 0 1-16,3 14 0 15,1-6-2-15,5 13-1 16,5-9 0-16,4 8-1 16,2-11 1-16,11 11 2 15,2-8 2-15,10 5-1 16,-1-7 2-16,14 3 1 15,-4-8-1-15,8 11 1 16,-5-5 1-16,15 13 0 16,-6 0 1-16,15 11-1 0,-1-9 2 15,17 8 1 1,-12-11-1-16,5 7 3 0,-15-11-2 16,-2 7 0-16,-21-11 0 15,-3 5-1-15,-12-8-1 16,-7 7 0-16,-8-2 0 15,-5 16 1-15,-7-2 2 16,-6 19 1-16,-7-11 0 0,-3-1 2 16,-1-17-1-16,-5 0-1 15,-1-19-2-15,-7 8 1 16,-2-4-2-16,-4 3 2 16,6-9-1-16,-4-5 5 15,14-14 3-15,2-5 15 16,6-13 14-16,2-2 22 15,6-3 0-15,-2 0-1 16,3-1-15-16,0-1-9 16,1 2-16-16,1-1 0 15,0 0-5-15,0 1-7 16,0 0-8-16,1 0-11 16,1-1-4-16,18 0 2 15,46-1 6-15,-19 5 2 16,2 4 2-16,10 8 0 15,1 6 0-15,9 7 0 16,-7 6 1-16,15 12 1 0,-6 1 0 16,14 16 1-16,-8-2 0 15,14 12-3-15,-15-6 0 16,3 13-2-16,-16-9 2 16,4 11-1-16,-14-6 2 0,8 15 1 15,-4-11 2-15,7 16 0 16,-9-11 2-1,9 15-1-15,-10-10-1 0,5 14 0 16,-11-14-2 0,6 14 0-16,-7-15-1 0,4 11 0 15,-1-10 0-15,3 10 1 16,-7-11 2-16,5 9-1 16,-10-11 0-16,3 9 1 15,-7-13-1-15,5 9-1 16,-8-12 1-16,5 12 2 15,-3-13-1-15,7 9 0 16,-6-13 0-16,4 5 1 16,-3-16-1-16,6 12 1 15,-4-11-1-15,6 5 0 16,-4-9 1-16,5 5-1 0,-5-11-2 16,4 4 0-16,-4-4 0 15,8 5 0-15,-10-9 1 16,9 3-1-16,-8-9 2 15,7-2 0-15,-7-10-1 16,9 2 2-16,-6-6 0 16,7 1 1-16,-6-6 0 0,10 1 1 15,-8-6-1 1,10-4 1-16,-4-7-1 16,12-4 1-16,-7-6-1 0,7-4-1 15,-9-1 1 1,0-3 0-16,-14 2-1 0,-2 1 2 15,-9 1-2-15,-1-1 1 16,-4 3-41-16,13-2-246 16,-1 1 68-16</inkml:trace>
  <inkml:trace contextRef="#ctx0" brushRef="#br0" timeOffset="-99084.6">25051 2552 467 0,'-1'0'109'0,"-1"0"14"16,1-1-158-16,-1 0-25 15,0 0-10-15,-5-1 12 16,-8-4 60-16,-6-4 92 16,-32-20 55-16,30 11 49 15,0 1 2-15,-1-3-14 16,2 1-71-16,-7-3-30 16,2 6-46-16,-7-5-21 15,-4-1-23-15,-11-2-1 16,2 0-1-16,-16-5 0 0,5 0 7 15,-8-4 8-15,4 0 0 16,-14-1 0-16,7 0 0 16,-17-1-3-16,5 8-4 15,-17-8-4-15,10 7 0 16,-10 0 10-16,15 6 5 16,-9-3 6-16,18 5 2 15,-6-1 0-15,12 1-13 16,-18 2-6-16,4 6-8 15,-16 5 0-15,7 4-1 0,-22 4 3 16,13 7 4-16,-18 0 2 16,13 4 0-16,-26 4-1 15,14 7-2-15,-19 5-4 16,13 7-2-16,-25 12-1 16,20-1 0-16,-4 4 2 15,21-3 2-15,-5 6 2 16,24-7-1-16,-6 8 1 15,13-7 0-15,-6 7-1 16,13-4 0-16,-10 8-2 16,13-5 1-16,-8 13-3 15,13-3 0-15,-1 13-1 16,12-9 1-16,-5 11 1 16,9-8 0-16,-6 11 1 15,8-11 1-15,-2 10 1 16,8-10 0-16,-1 5 2 0,6-9-1 15,0 10 1-15,4-9-1 16,-5 16-1-16,7-8-1 16,-2 9 1-16,3-11 0 0,-6 11 2 15,7-16-1 1,-3 12 1-16,3-6-1 0,-4 8 1 16,5-11-1-16,-3 8 2 15,5-12 0-15,-1 6 2 16,7-8-1-16,-3 10 0 15,3-15-1-15,0 6 0 16,2-7-1-16,-3 4 1 16,4-9 0-16,0 12 2 15,3-9-1-15,1 6 1 16,3-14-1-16,1 0 1 16,4-10-1-16,-3 0 2 15,4-8-2-15,-5 5 2 16,4-4 0-16,-3 1 1 15,1-4 1-15,3 0-1 16,1-6-6-16,-2 0-25 0,3-6-15 16,-4-1-27-1,2-4-8-15,0-4 7 0,2-5 24 16,-1-5-202-16,-5-7 100 16</inkml:trace>
  <inkml:trace contextRef="#ctx0" brushRef="#br0" timeOffset="-98473.24">18928 5210 518 0,'-6'-8'211'0,"-2"-3"3"16,-1 1-110-16,2-2-90 16,1 2-8-16,3-3 2 15,1 2-5-15,2 2 0 16,2-1 0-16,-1 6 5 15,0-1-3-15,-1 5-5 16,0 0-5-16,0 0-10 16,0 0-10-16,0 1-4 15,0 4 5-15,9 23 0 16,11 36 8-16,-11-22 3 16,-1 4 6-16,0 10 0 15,-1 0 3-15,1 9 2 0,0-8 1 16,3-1 0-16,-1-13-1 15,1-5 0-15,0-15 0 16,-1-1 0-16,-1-8 1 16,-1 1 2-16,3-4 0 15,-1 0 3-15,1-3 0 16,-1-2 4-16,0-6 1 16,4 1 1-16,1-2 0 15,6-8 0-15,0 1-2 16,7-4 0-16,0-3-2 15,7-9 1-15,-1 0-2 16,11-9 0-16,-1-3-1 0,11-10 1 16,-4 5-3-16,8-4 1 15,-8 6-2-15,2-2 3 16,-11 11-1-16,-1 1 2 16,-8 9 2-16,-4 1 7 15,-7 9 5-15,-4 1 14 16,-6 3 2-16,-4 4 8 15,-6 0-5-15,1 0 0 16,-5 2-16-16,2 0-7 16,-1 0-16-16,0 0-44 0,1 0-60 15,-1 0-159 1,0 1-2-16</inkml:trace>
  <inkml:trace contextRef="#ctx0" brushRef="#br0" timeOffset="-71272.97">27344 10296 684 0,'-11'-4'193'16,"4"-8"51"-16,7-2-206 0,5-2-7 16,4 1-23-16,10-2-15 15,3 2-8-15,9-2-1 16,2 3 1-16,8-1 3 16,-5 2 5-16,8 0 2 15,-8 5 3-15,3-1 1 16,-8 5-1-16,4-2-2 15,-6 3-1-15,8 3-2 16,-4 4 0-16,12 4 0 16,-1 5 2-16,10 7 1 15,-3 7 1-15,5 7-2 16,-5 5 1-16,5 11-2 16,-8 4-2-16,2 9 0 15,-6-1 1-15,3 11-3 0,-7-4 1 16,4 14 0-16,-4-3 1 15,7 15-3-15,-7-4 4 16,2 14-1-16,-5-8-1 16,1 11-1-16,-9-11 1 15,9 8-1-15,-1-14 2 16,8 8 0-16,1-15 2 16,13 6 1-16,-3-10 3 15,10 1 2-15,-1-17 0 0,15 9 2 16,-4-11 0-16,17 3-1 15,-6-12 5-15,9 0 0 16,-10-14-1-16,12-5 2 16,-13-9 0-16,11-5-2 15,-9-8 0-15,15-6 2 16,-8-8 0-16,14-7 5 16,-9-5 1-16,9-7 2 15,-15-3 0-15,4-4 2 16,-21-1 0-16,-1-5 9 15,-22 7 11-15,-7-6 40 16,-19 9 17-16,-6-5 23 16,-8 3-4-16,-3-6 1 15,-3-1-33-15,-2-4 8 16,-4 4-9-16,-7 0 27 16,-2 4-11-16,-7 0-2 0,-5 7-30 15,-5-1-22-15,-5 3-38 16,-10 4-16-16,-4 5-10 15,-9 0 0-15,3 6 4 16,-5 0 4-16,8 6 8 16,-9 4-5-16,4 3-5 15,-13 11-14-15,-1 8-4 16,-10 14-5-16,7 6 1 0,0 11 0 16,14 3 12-16,0 13 0 15,15-6 5-15,-2 13 4 16,7-3 3-16,-4 16 1 15,12-7 2-15,0 14-1 16,9-9 0-16,6 9 1 16,8-11 0-16,3 13 2 15,6-14 1-15,3 9 1 16,4-11 3-16,4 10 0 16,1-13-1-16,4 14 2 15,0-8 0-15,2 9 2 16,-3-1 0-16,0 18 2 15,-4-7-1-15,-3 19 3 16,-3-7-4-16,0 9 2 16,-6-13-3-16,1 12 2 15,-3-15-2-15,-1 13 3 16,2-18-1-16,-3 11 1 0,1-11 1 16,-1 12 0-16,-1-18-3 15,0 10 1-15,-3-11 0 16,-2 7-3-16,-1-16 0 15,-2 7 1-15,-2-16 0 0,1 6-1 16,-1-16 4-16,-2 5-2 16,1-11 1-16,-2 4 2 15,-1-16-1-15,-3 5-1 16,1-10 0-16,-6 5 2 16,-2 1-1-16,-4 12 1 15,3-6-1-15,-3 1 2 16,4-6-1-16,-5-2 2 15,3-11-2-15,-8 9 2 16,3-1-1-16,-12 13 0 16,2-1-1-16,-11 7 1 15,3-6-1-15,-13 7 2 16,9-11-2-16,-5 3 2 16,12-8-3-16,1 3 2 15,10-10-2-15,-5 7 3 0,5-8 0 16,-8-2 1-16,1-7 0 15,-11 9 2-15,8-11-3 16,-2 8 3-16,6-5-3 16,0 6 4-16,11-13 0 15,-2 2 29-15,8-12 18 16,-2 0 35-16,6-5 9 16,-5-3 15-16,5-6-27 0,-4 2-20 15,2 0-36 1,-8-5-23-16,-5 4-57 0,-34 16-446 15,-17 21 126-15</inkml:trace>
  <inkml:trace contextRef="#ctx0" brushRef="#br0" timeOffset="-64782.32">21088 16933 614 0,'-10'-2'213'16,"-2"-4"44"-16,2-1-171 15,4 3-24-15,-1-2-51 16,2 0-95-16,1-8-173 15,-2-3-2-15</inkml:trace>
  <inkml:trace contextRef="#ctx0" brushRef="#br0" timeOffset="-64479.13">20957 16812 414 0,'-11'5'315'16,"5"-4"-49"-16,0-2-65 0,1 1-125 16,5 0-40-16,0 0-42 15,0 1-7-15,2 13-2 16,4 20 1-16,8 37 3 15,-6-25 1-15,0-1 1 16,1 6 1-16,3-6 1 0,1 5 2 16,-2-6 1-16,1 5 0 15,-1-3 0-15,-2 8 3 16,-2-3 0-16,1 13 0 16,-3-4 2-16,-3 7 0 15,0-7-1-15,-1 3 1 16,-2-14-1-16,1 0 0 15,2-10 0-15,0 4 2 16,0-7-2-16,1 7-25 16,-1-4-44-16,-2 8-170 15,-1-8 14-15</inkml:trace>
  <inkml:trace contextRef="#ctx0" brushRef="#br0" timeOffset="-64117.1">20892 16853 867 0,'13'-17'358'0,"-8"7"44"15,-9 8-245 1,1 0-30-16,-4 0-74 0,6 2-36 16,-1 0-45-16,0 0-31 15,-2 2-8-15,-15 30 1 16,-34 39 9-16,29-17 3 16,2 2 27-16,0 3 9 15,5-8-1-15,2 8-20 16,4-13-5-16,4-2-20 15,4-9-28-15,2-3-65 16,3-12-33-16,4-4-85 16,0-7-37-16</inkml:trace>
  <inkml:trace contextRef="#ctx0" brushRef="#br0" timeOffset="-63781">20936 16919 59 0,'12'-6'192'16,"-8"3"-64"-16,1 3-14 16,2 1-12-16,-7-1-70 15,1 0-27-15,0 0-6 0,18 5 0 16,2 2 0-16,46 14 1 16,-34-11-1-16,5 2 1 15,-3-2-1-15,3 3 1 16,-8-4 0-16,-1 4 5 15,-8-3 4-15,-3 0 11 16,-6-2 9-16,-3 0 45 16,-4-3 14-16,-1 1 22 15,-1-4-3-15,-3-2 6 16,0 0-44-16,0 0-14 16,0 0-26-16,0 0-12 15,0 0-20-15,0 1-101 16,0 0-141-16,8 21-28 15,16 28-131-15</inkml:trace>
  <inkml:trace contextRef="#ctx0" brushRef="#br0" timeOffset="-63023.01">26992 17339 444 0,'7'9'363'16,"-6"-5"-89"-16,-2-1-11 0,1 4-259 15,-1-6-11-15,1 10-7 16,0 28-4-16,8 55 6 15,-1-31 1-15,3-4 5 16,3 6-2-16,-2-11 4 16,2 5 0-16,1-6 1 15,1 11 0-15,0-3 3 16,5 4 0-16,-3-5 0 16,-1 15 1-16,-2-10 1 15,-4 5-1-15,-3 2 3 16,-1 7-8-16,-4-15-45 0,-1 16-204 15,-3-1 44-15</inkml:trace>
  <inkml:trace contextRef="#ctx0" brushRef="#br0" timeOffset="-62719.83">27071 17280 1051 0,'9'-7'313'0,"-5"5"55"0,-5 3-304 16,0 3-56-1,0-4-53-15,-3 11-27 0,-8 28 0 16,-27 97 5-16,12-38 24 15,-8 21 21-15,8-15 17 16,-2-1 1-16,7-31 1 16,0-5-17-16,8-22-41 15,-4-3-136-15,1-15-95 16,0 0-58-16</inkml:trace>
  <inkml:trace contextRef="#ctx0" brushRef="#br0" timeOffset="-62543.32">27100 17403 342 0,'56'-13'216'0,"1"2"6"16,-31 7-79-16,28 7-41 15,3 11-29-15,20 30-116 0,3 27-179 16,-15 29 27-1</inkml:trace>
  <inkml:trace contextRef="#ctx0" brushRef="#br0" timeOffset="-59679.96">19014 14887 1320 0,'-56'-3'266'0,"-3"-7"134"15,6 3-394-15,-13-1-5 0,10 1 2 16,-7 2-3-16,6 0-2 15,-12 4-2-15,4 3 0 16,-12 5 2-16,4 3-2 16,-9 5 2-16,9 0 3 15,-13 4-1-15,10-1-2 0,-10 8-5 16,4 6-35-16,-18 34-15 16,10-4 1-16,-18 22 1 15,12 5 6-15,-4 13 34 16,20-16 14-16,-11 31-15 15,17-6-2-15,-5 18 1 16,11-8-1-16,-1 7 0 16,17-19 16-16,-1 13 1 15,12-15-2-15,-2 12 1 16,10-10 0-16,-1 10-1 16,10-20-1-16,6 6 0 15,8-20-1-15,7 5-1 16,6-12 0-16,9 14-1 15,2-9 1-15,8 15-2 16,1-11-1-16,6 13-1 16,-2-17-2-16,12 3-1 15,-3-10 1-15,10 7 2 16,2-16 1-16,17 10 0 0,-5-9-1 16,15 5 0-16,-4-9-5 15,15 13-2-15,-9-19-1 16,19-5-1-16,-7-17 0 15,14-1 2-15,-10-19 2 16,15 3 2-16,-11-4 2 0,9 5 1 16,-11-8 2-16,15 6 1 15,-10-11 0-15,16-2-1 16,-8-4 1-16,21-6-2 16,-10-9 1-16,15 2 0 15,-14-5 4-15,18 0 0 16,-18 4 1-16,12 9 1 15,-16-7 0-15,15 7 0 16,-12-3 0-16,11-10 0 16,-13-9 0-16,21-9 0 15,-18-7-1-15,12-5 2 16,-12 2 0-16,21-4 1 16,-23 11 0-16,14-3 2 15,-13 9-1-15,17 0 1 16,-21 8-1-16,18-2-1 15,-16 4-1-15,17-11-1 0,-22 1-2 16,11-8 0-16,-15 2-1 16,9-1 2-16,-19 7 0 15,6-1 1-15,-18 4 2 16,8-8-1-16,-14 0 0 16,12-11 1-16,-8-4 0 15,8-18 1-15,-8-2 0 16,6-15 2-16,-15 6-3 15,2 0-1-15,-11 18-3 16,-5-4 1-16,-16 16-1 16,5-10 2-16,-8 0 2 0,5-15 3 15,-3 8 0-15,1-1 3 16,-11 12 0-16,-9 9 62 16,-11 16 18-16,-6-1 17 15,-8 5 0-15,-4-11-2 16,-1-8-64-16,-1-27-58 15,1-6-38-15,1-16 6 16,-1 13 82-16,-2 8 103 16,-3 28 56-16,-6 8 48 15,-3 17 2-15,-4-6-72 16,0 5-97-16,-9-5-15 16,3 5-35-16,-11-7-23 0,2 3-8 15,-12-3 1-15,3 2 0 16,-10-2 18-1,5 8 16-15,-11-3 4 0,6-2-3 16,-6-4 3-16,5 2-4 16,-13-8 10-16,4 4 3 15,-14-4-1-15,4 4-8 16,-10-2-8-16,10 5-14 16,-14-2-16-16,12 4-6 15,-12 0 0-15,5 3 0 0,-8-5 1 16,10 2 7-16,-22-2-12 15,5-1-23-15,-7-3 10 16,7 5 5-16,-14-3 3 16,20 5 18-16,-10-2 22 15,9 3-9-15,-20-1-7 16,13 5-2-16,-11 0-1 16,10 5-2-16,-23 5 1 15,14 5-24-15,-11 4-5 16,17 1 4-16,-17 2 1 15,24-1 11-15,-7-4 33 16,16-1 8-16,-11-2 3 16,17 0 0-16,-16 3-12 0,9 1-8 15,-12 3-28 1,8 1-7-16,-7 2 5 0,16-1 0 16,-16 3 319-1,7 6-795-15,-29 9 378 0</inkml:trace>
  <inkml:trace contextRef="#ctx0" brushRef="#br0" timeOffset="35747.46">16768 9866 590 0,'-5'-9'263'16,"-9"2"-41"-1,-10 7-187-15,-20 7-54 0,-7 6-45 16,-15 7-6-16,-2 4 33 16,-8 4 34-16,9 0 8 15,-12 7 0-15,3-1-2 16,-16 15-1-16,6 4-2 0,-12 17 0 15,14 3 0 1,-9 15-1-16,14-1 1 0,-4 20-1 16,18-2-1-16,0 14-5 15,19-6-5-15,8 15-10 16,14-14-2-16,4 9 0 16,9-12 6-16,6 12 3 15,6-14 9-15,8 9 2 16,5-14 1-16,8 11 0 15,2-13 0-15,5 13-1 16,-5-11 1-16,5 12-2 16,-4-6 0-16,2 18 1 15,-2-8 0-15,6 20 1 16,-2-4 2-16,2 21 1 16,-4-23 0-16,-3 34 1 15,-9-14-1-15,-6 27 0 16,-10-15 3-16,-10 38 2 15,-15-28-1-15,-8 20 3 0,-8-30 1 16,-10 14-1-16,-1-30 0 16,-7 4 4-16,4-19-1 15,-21 15 2-15,5-22-1 16,-15 13 4-16,4-17-2 0,-15 4-2 16,15-28 0-16,-13-2 15 15,13-27 0-15,-12-9 1 16,13-21 1-16,-11-8 13 15,9-16 15 1,-8-8 102-16,14-11 11 0,-8-10-1 16,15-6-12-16,-1-9-32 15,11-1-101-15,-6-8-17 16,12 1-3-16,-5-11 0 16,10 1-8-16,3-16-29 15,17-6-9-15,8-24-18 16,14 5-18-16,11-23-10 15,12 9 23-15,10-11 6 16,8 16 19-16,17-11 20 16,0 16 14-16,13-3 6 15,-2 20 3-15,4 7 3 0,-12 24-3 16,5 21-5-16,-12 19-4 16,6 24-4-16,-6 12 0 15,10 19-1-15,-7 6 5 16,5 14 2-16,-10-4 3 15,6 16 0-15,-11-8 0 16,5 11-1-16,-4-10 0 16,4 16 0-16,-7-8 1 15,2 13 0-15,-7-8 1 16,3 15 0-16,-10-11 0 0,2 13 0 16,-3-12 0-16,5 11 0 15,-4-11 0-15,4 14 0 16,1-13 0-16,0 15 1 15,-5-15-1-15,2 12 1 16,-4-14-1-16,-1 12 0 16,-2-15 0-16,5 11 0 15,-1-14 0-15,7 10 0 16,1-20 0-16,9 10 1 16,-4-12 1-16,9 6-1 15,-5-12 1-15,9 19-1 16,-1-9 1-16,11 17-1 15,-3-11 0-15,10 4-1 16,-9-14 0-16,8 4-2 16,-6-18-1-16,12 11 0 0,-4-6-1 15,8-10 0-15,-9-18 1 16,-4-9-1-16,-14-20 0 16,6-11-1-16,-1 0 1 15,14 0-1-15,-5 0 1 16,-5 0 2-16,20 0 1 15,42 0 2-15,-14 0 2 16,60 0-23-16,35 0-230 0,20-25 70 16</inkml:trace>
  <inkml:trace contextRef="#ctx0" brushRef="#br0" timeOffset="43101.75">26219 7729 637 0,'-2'-4'132'0,"0"3"19"16,0-1-248-16,1 1-96 15,-2 0-32-15</inkml:trace>
  <inkml:trace contextRef="#ctx0" brushRef="#br0" timeOffset="44406.25">26115 7590 732 0,'0'6'246'0,"1"-1"26"16,-1-5-196-16,0 0-82 0,0 0-31 15,0 0-21-15,0 0-1 16,0 1 2-16,0 0 21 15,8 16 14-15,19 38 13 16,-15-32 2-16,-3-3 5 16,4 8-2-16,-1-1 1 15,1 7-2-15,-2-4 0 16,6 6-3-16,-4 0 0 16,10 4-3-16,1-7 2 0,11 7 1 15,-1-8 4-15,12 1 3 16,0-7 3-16,13 1 2 15,-3-5 1-15,7 0-2 16,-4-4 0-16,8-1-2 16,-10-6 0-16,8 1-2 15,-9-4 1-15,5 0 0 16,-11-1 1-16,3-2 0 16,-10 0 2-16,9 0-1 15,-7-3 1-15,11 1-1 16,-4-2-1-16,11 1 0 15,-6 0-1-15,9 2-2 16,-10 2 2-16,3 2-2 16,-8-3 0-16,7 1 1 15,-7-1 1-15,13-1-1 0,-2 0 2 16,9-1 0-16,-8 1 1 16,8-2-3-16,-9-1 0 15,6 3-1-15,-9-1-2 16,11 3 0-16,-9 1 1 15,11 3 1-15,-7-1 1 16,9 3 0-16,-7-1 1 0,11 3-1 16,-8-2 0-1,9-1-1-15,-7 1 0 16,12 1-1-16,-8-3 0 16,14-1 0-16,-2 4 0 0,13-1 0 15,-12-1 2-15,15 2 0 16,-12-2 2-16,8-1-1 15,-11 1 2-15,12-1-1 16,-14 1 0-16,10 0-2 16,-12-2 1-16,11 4-1 15,-14-3 1-15,6-2-1 16,-13-1 2-16,4 5-1 16,-15-5 1-16,3 7 0 15,-13-1 0-15,3 7-1 16,-6-3 1-16,10 6-1 15,-5 2 0-15,10 2-2 16,-3 1 2-16,4 2 0 0,-10-1-1 16,-1 1 1-16,-9-3 0 15,4 3 1-15,-11-3 1 16,7 4 0-16,-4-2 0 16,7 3-1-16,-9-3 1 15,7 4-2-15,-10-5 0 16,0 4-2-16,-9-5 1 15,-3 2 0-15,-6-3 2 0,3 4 2 16,-4-4 2-16,6 6 2 16,-2-2 0-16,3 3 0 15,-4-3-1-15,3 1-1 16,-5-2-1-16,3 1-2 16,-4-3 0-16,0 1-2 15,-4 1 0-15,0 0-1 16,-2-2 2-16,-3 1 0 15,-3-2 3-15,0 1-1 16,1-3 1-16,0 3 0 16,0-1 1-16,3 2 0 15,-2-5 0-15,0 0 0 16,-1-4 0-16,0-2-2 16,-1-5 1-16,0 0-1 15,0-1 0-15,-2 1-1 0,1-1 1 16,0 2-1-1,-1-2 0-15,2 4-1 0,-1-3-1 16,-2 4 0-16,2-2 0 16,2 2 0-16,-2-2 0 15,-1 1 0-15,2-3 3 16,-1 0 2-16,-2-3 8 0,-1-2 20 16,-1-4 11-16,-2 1 26 15,0-4 5-15,0 0-1 16,0 0-20-16,0 0-12 15,0 0-30-15,0 0-36 16,0 0-24-16,0 0-57 16,0 0-30-16,0 0-53 15,-1 0 2-15,0-1-67 16,0-2 21-16</inkml:trace>
  <inkml:trace contextRef="#ctx0" brushRef="#br0" timeOffset="45533.24">31749 9877 447 0,'-1'4'296'0,"1"-3"-37"16,-1-1-67-16,1 0-141 15,0 0-22-15,0 0-36 16,-2 0-9-16,2 0-1 16,0 0-2-16,0 0 4 15,0 0-2-15,0 0 3 16,0 0-7-16,0 0 0 15,0 2-3-15,0 2 3 16,3 19 1-16,8 38 9 0,1-23 4 16,3-2 5-16,4 7 2 15,4-4 0-15,4 8-2 16,-3-8 2-16,3 2-3 16,-7-7 0-16,5-1-4 15,-7-10 0-15,-1-1-3 16,2-5 2-16,4 0 0 15,-2-8 6-15,5-1 0 16,3-2 6-16,2-6 0 16,-6-1 0-16,3-2 2 15,-7-2 0-15,3-2 1 16,-3 0 0-16,10-6 0 16,4 2 1-16,7-7-3 15,0-1-1-15,0-2-1 16,-13 7 4-16,-8 0 17 15,-8 4 18-15,-6 1 19 0,-2 2 3 16,8-14-5-16,4-3-20 16,7-9-18-16,5-2-19 15,-2-4 2-15,-5 12 9 16,-3 0 10-16,-6 0 1 0,8-15-5 16,4-6-8-1,5-16-16-15,-1 2-8 0,1-1 8 16,-12 17 11-16,-3 7 25 15,-4 14 15-15,-4 2 4 16,-3 5-6-16,1 1-7 16,-2 3-21-16,2 0-9 15,1 5-6-15,-1 0-1 16,0 3 4-16,0 0 20 16,-4 4 14-16,-1 0 17 15,0 1 2-15,0-1-3 16,0 1-20-16,0 0-21 15,0 1-23-15,0 0-36 16,0 0-31-16,0 0-90 16,0 0-15-16,0 0-48 15,1 1-37-15,31 5-52 0,36 27 42 16</inkml:trace>
  <inkml:trace contextRef="#ctx0" brushRef="#br0" timeOffset="65387.07">27529 7712 621 0,'16'-5'131'0,"-12"5"56"0,9 6-185 16,-1 4-8-16,4 7-2 16,3 8 1-16,2 9 1 15,-5 2 3-15,5 10 0 16,-4 0 1-16,6 3 1 16,-1-7 1-16,4 3-1 15,1-8 1-15,4 5-1 16,-2-7 0-16,7 7 1 15,-7-5-1-15,10 10 1 16,-5-2 1-16,10 13 0 16,-4-7 0-16,9 9 0 15,-3-8-1-15,9 4 1 16,-6-13-1-16,2 6 1 16,-6-9-1-16,-2 9 2 15,-8-6-1-15,-3 7 0 16,-6-7 0-16,3-1 1 0,-8-9-1 15,3 0-1-15,-2-10 1 16,0 0-47-16,-6-2-66 16,0 4-71-16,-8-6-45 15</inkml:trace>
  <inkml:trace contextRef="#ctx0" brushRef="#br0" timeOffset="65627.42">27732 7684 739 0,'-17'-7'137'0,"-14"20"-137"16,-4 9-155-16</inkml:trace>
  <inkml:trace contextRef="#ctx0" brushRef="#br0" timeOffset="66623.77">27488 7889 3 0,'-14'29'6'16,"-2"5"1"-16,2 6 0 0,1 8 2 0,4 1-3 15,0 7 2-15,4 1-2 16,4 11-2-16,2-3-2 16,2 15 0-16,0-4-1 15,-3 10 0-15,0-7-1 16,2 8 1-16,1-12-1 0,5 6 5 16,6-18 5-16,9 8 6 15,2-14 1-15,10 6 5 16,4-6 1-16,7 9-3 15,-3-12-5-15,10 2-2 16,-7-14-4-16,9-4-3 16,-3-14 0-16,15-3 5 15,-6-13 5-15,16-2 53 16,-5-14 6-16,13-9 18 16,-9-6 10-16,4-11 28 15,-17 0-36-15,2-4 26 16,-21 3-10-16,1-7-2 15,-12 6-32-15,2-11-14 16,-7 4-37-16,1-7-9 16,-7 5-14-16,0-4 7 15,-8 5 2-15,-2-8 42 16,-5 3 17-16,-1-2 40 16,-5 7 10-16,-4 0 24 0,-4 13-32 15,-7-7-16-15,-6 1-52 16,-10-27-62-16,-2-5-31 15,-11-23-15-15,0 1 0 16,-6-7 26-16,4 20 50 0,-7-7 22 16,6 15 9-16,-9-6-9 15,2 7-23-15,-9-6-25 16,4 16-20-16,-11-2 0 16,4 11-36-16,-13-6-46 15,6 9 32-15,-6-4-47 16,10 8 33-16,-8 6 49 15,11 14 52-15,-4 5 5 16,8 7 56-16,-8 6-36 16,15 6-7-16,-3 8-12 15,9 7-20-15,-4 10-10 16,9 5-1-16,1 13 0 16,6 2 8-16,-1 9 1 15,6 0 4-15,-4 11 0 16,6-5 4-16,-1 15 3 15,7-2 1-15,3 10 1 0,5-3 0 16,1 13-1-16,8-6 1 16,4 16 0-16,2-7-2 15,3 12 1-15,5-11-1 16,8 12-1-16,1-18 0 16,10 2-2-16,5-19 0 15,12 0-1-15,-2-18 1 0,13 5 0 16,-1-7 1-1,17 11 1-15,-2-8 2 16,21 2 1-16,0-15 1 0,15-6-1 16,-10-16 0-16,16-10-1 15,-12-15 0-15,12-13 2 16,-8-11 2-16,15-14 0 16,-15-7 3-16,3-9 8 15,-20 3 5-15,-3-5 10 16,-23 6 1-16,-2-2 2 15,-17 1-40-15,1-26-298 16,-13-5 80-16</inkml:trace>
  <inkml:trace contextRef="#ctx0" brushRef="#br0" timeOffset="82363.2">21385 16657 615 0,'1'18'409'15,"-6"-14"-53"-15,-8-13-101 16,3 4-161-16,-1-1-61 15,0 0-2-15,1 3-28 16,-3-3-22-16,-1 0-15 16,-2-3-12-16,-1-1 0 15,-2-7 12-15,1 0 36 0,-2-2 48 16,4 1 27 0,-5-4 26-16,3 5-4 0,-4-5-16 15,2 1-36-15,-1-4-19 16,2 2-30-16,-2-4-10 15,3 4-4-15,-1 0-6 16,0 3-2-16,-6-5-15 16,-1 1-11-16,-8-7-12 15,-2 1 9-15,-3-4 30 16,3 0 44-16,-1 2 53 16,7 4 25-16,-2-1 8 15,4 5-20-15,-1-1-25 16,4 2-39-16,-4-3-13 15,5 6-13-15,-5-3-15 16,4 3-8-16,-10-2-7 16,3 2 3-16,-7-2 5 0,2 5 12 15,-4-4 26 1,8 5 18-16,-2-1 12 16,7 4 0-16,-5 0 1 0,4 0-19 15,-4-1-12-15,5 2-12 16,-3 0-2-16,1-1-3 15,-2 3 3-15,2-1 2 16,-7 0 1-16,1-2 1 16,-4 0 3-16,3 2-1 15,-9-1-2-15,6 2-1 0,-6 0-1 16,1 0-4-16,-2 0 0 16,9 2 2-16,-5-1-1 15,3 2 2-15,-2 0-1 16,1 1-1-16,-5 0-1 15,6 2 1-15,-6 1-2 16,5 2 1-16,-6 0 0 16,5 1-4-16,-20 7-24 15,-1 5-7-15,-25 14-48 16,0 9-3-16,-3 4 5 16,9 1 27-16,-16 13-53 15,24-12 53-15,2-2 15 16,7-3-2-16,2-2-4 15,28-12 61-15,-8 15-6 16,7 3-14-16,-6 18 0 0,4 0 1 16,0 6 1-1,8-10 2-15,1 6-1 0,7-11 1 16,3 6-2-16,7-2 1 16,0 8-1-16,6-5 0 15,4 3-1-15,2-4 1 16,5 2-5-16,2-8 1 0,4 3-10 15,3-7-8-15,7 3-5 16,1-8 0-16,8-2-1 16,0-5 9-16,8 2 5 15,-1-6 7-15,11 7 2 16,-2-6 3-16,14 1 1 16,-2-3 2-16,11-2-1 15,-6-5 0-15,9 0-2 16,-8-6 1-16,7-4-1 15,-7-3 1-15,12-1 1 16,-9-3 1-16,10 0 0 16,-9 0 0-16,10-3 1 15,-11-1 0-15,14-2 1 16,-7-2-1-16,12 1 2 16,-9-1-1-16,10 1 0 0,-7 0 0 15,12 1 1-15,-8 0 1 16,12-3-1-16,-12-1 1 15,12 0-2-15,-12-4 0 16,9 0-3-16,-12 1-2 16,8-2 1-16,-14 1 1 15,9 1 0-15,-13 2 2 0,16 0 2 16,-10 6 1 0,10-3 0-16,-9 2 0 15,14-3 1-15,-12 0 0 16,10-5-1-16,-11 4 1 15,5-5 0-15,-17 4 0 0,9-7-1 16,-11 2 0-16,13-6 1 16,-7 1-1-16,9-8 1 15,-7 4 0-15,10-2-1 16,-15 1-1-16,14-1 0 16,-12 1 1-16,3-3 0 15,-12-1 1-15,5-2 2 16,-12 0 2-16,9-4 9 15,-4-1 5-15,9-5 12 16,-6-3 1-16,4-10 3 16,-9 3 3-16,0-4 18 0,-17 9-7 15,-6 7 10-15,-12 13 8 16,-8 7 17 0,-11 10-12-16,-1 1 27 0,-2 2 2 15,0 2 7-15,0 0-21 16,-1 0 2-16,1 0-24 15,-1 0 1-15,0-1-10 16,1 1 16-16,-1 0-2 16,0 0-3-16,0 0-15 15,-1-2-8-15,1 1-22 0,0 0-13 16,-4-14 3-16,-11-25-76 16,-31-62 0-16,15 39 38 15,-1-2 9-15,-5-4 15 16,10 26 75-16,-9-3-6 15,-1 2-42-15,-6-1-17 16,2 9-28-16,-3-1-10 16,6 7 3-16,-7-1 2 15,5 2 10-15,-2-1 7 16,8 3 6-16,-5-1-3 16,3 5-4-16,-8-3-14 15,0 5-2-15,-10 1-18 16,1 2-10-16,-13 5-115 15,-5 10-75-15,-22 12-276 16,6 3-36-16</inkml:trace>
  <inkml:trace contextRef="#ctx0" brushRef="#br0" timeOffset="83513.13">25194 14723 984 0,'-33'4'261'0,"-24"5"-261"16,-18 6-154-16</inkml:trace>
  <inkml:trace contextRef="#ctx0" brushRef="#br0" timeOffset="84056.69">24715 14855 837 0,'-53'20'264'16,"2"-3"11"-16,-17 13-201 15,-3 3-116-15,-3 3 19 16,23-9 21-16,6 1 13 15,15-9 9-15,-6 4-2 16,2 2-18-16,-7 11-4 16,4 1-1-16,-8 18-1 15,6 6-1-15,-4 19 1 16,6 1 0-16,1 16-1 16,14-10 1-16,-1 7 0 0,6-14 0 15,-1 17 1-15,-1-10 1 16,1 11 1-16,3-9 0 15,2 17-1-15,6-17-1 16,6 9-1-16,6-8 1 16,7 7-1-16,7-12 1 15,7 11-1-15,3-12 1 16,8 11 0-16,0-8 1 16,11 4-1-16,3-11 2 0,15 5-3 15,-2-12 0-15,12 3-1 16,-5-16 2-16,13 2-1 15,-8-11 1-15,16 0 1 16,-5-6-1-16,15 4 2 16,-7-9 1-16,15-1 0 15,-7-8 3-15,19-4 1 16,-8-6 0-16,25-5 0 16,-14-9 1-16,17-3-1 15,-13-6 1-15,15-6 0 16,-19-1 0-16,21-6-2 15,-7-4 2-15,21-6 0 16,-12-3 0-16,24-9 3 16,-15-1-1-16,18-8-5 15,-12 1-19-15,18-10-63 0,-21-4-94 16,21-18-83-16,-23 1-62 16</inkml:trace>
  <inkml:trace contextRef="#ctx0" brushRef="#br0" timeOffset="84836.6">25005 15433 1320 0,'-43'-6'364'0,"5"-8"85"16,21 1-366-16,-9-2-71 15,4-1-21-15,2 2-3 0,8 4-11 16,0 0-27 0,4 4-8-16,2 0-21 0,2 0-12 15,2 3-17-15,3-1 19 16,-1 3-3-16,0 0 18 16,1-2 7-16,13-1 25 15,24-15 6-15,41-30 18 16,-8 28 7-16,5 2 6 0,31-5 2 15,1 5 2 1,37-3 0-16,-9 6 0 0,24 2-2 16,-9 6 0-16,22 1-1 15,-21 5 0-15,24 2-3 16,-20 3 3-16,15 1-3 16,-25 1 0-16,11 3-2 15,-27 4 2-15,15 5-3 16,-19 4 0-16,10 10 1 15,-18 3 3-15,13 15 0 16,-23 2 4-16,7 20 5 16,-16 1 0-16,8 21 2 15,-22-3 0-15,4 18-1 16,-20-7-2-16,-4 18-1 16,-20-15 0-16,-5 17-1 15,-17-14 2-15,-2 14 1 16,-14-19-2-16,-5 15 1 0,-11-17-1 15,-13 14 1-15,-8-14 2 16,-16 11 2-16,-9-12-2 16,-24 21 10-16,-5-5 8 15,-35 26 17-15,9-20-2 16,-2 1 6-16,14-24-9 16,-17 5-9-16,18-30-18 0,-41 28 4 15,-9 20-33-15,-44 15-285 16,15-10 90-1</inkml:trace>
  <inkml:trace contextRef="#ctx0" brushRef="#br0" timeOffset="86064.32">17139 17533 414 0,'11'-2'108'15,"1"-13"44"-15,1-5-109 16,12-16-21-16,8-1 2 16,16-10 3-16,4 1-16 15,9-4-2-15,-3 11-5 0,-2 7-2 16,-8 12-2-1,-6 6-1-15,-14 10-1 0,-5 6-2 16,-6 6 1-16,-9 8 0 16,-3 7 2-16,-4 15 1 15,-2 6 4-15,-5 17 0 16,-1 7 0-16,-7 17 1 16,-1-7-2-16,-9 18 0 15,-5-8 0-15,-5 22 0 16,4-18-1-16,-3 10 1 15,6-15-1-15,1 2-1 16,8-24 0-16,1-3-1 16,4-20 0-16,5-12 0 15,6-16-1-15,2-6-1 16,1-8 0-16,8 1-2 0,1-5 0 16,13-10 59-16,10-7 23 15,11-14 26-15,1-12 8 16,12-10 8-16,-4 6-56 15,6-10-22-15,-10 3-23 16,12-4-6-16,-13 7-7 16,5-12-3-16,-5 8-5 15,-4 3-19-15,-12 13-8 0,-8 5-1 16,-11 15 4 0,-13-4-191-16,-12 0-50 0,-18-15-33 15</inkml:trace>
  <inkml:trace contextRef="#ctx0" brushRef="#br0" timeOffset="86547.04">17330 16771 640 0,'-38'-19'429'0,"0"5"-54"15,6 4-148-15,-12 4-85 0,3 8-99 16,-13 7-36 0,-3 13-26-16,-9 16-9 0,6 7 0 15,1 10-1-15,15 0 10 16,5 14 3-16,11-9 5 16,1 17-2-16,4-1 3 15,0 24-2-15,2-8 4 16,1 15-4-16,8-5 3 15,7 15-12-15,4-13-10 16,12 15-22-16,6-5 1 16,8 13-7-16,3-13 9 15,13 0 8-15,2-22 19 0,13-1 1 16,5-20 4-16,18-7-1 16,-7-15 3-16,16-1 1 15,-9-14 3-15,17-10 1 16,-9-15 4-16,9-9 1 15,-10-10 4-15,12-12 2 16,-14-8 4-16,15-8 2 16,-9-6 3-16,15-9 2 15,-13-11 1-15,7-19-35 16,-18-6-66-16,1-13-157 16,-22-11-5-16</inkml:trace>
  <inkml:trace contextRef="#ctx0" brushRef="#br0" timeOffset="87041.7">16877 16578 600 0,'37'9'101'0,"28"-10"66"16,15-2-186-16,33 2 3 16,0 5 8-16,23 10 0 15,-13 8 4-15,16 16 0 16,-18 6 5-16,8 26-1 15,-22 7 4-15,10 31 2 16,-19 5 3-16,0 39 2 16,-22 1 3-16,-13 51-14 15,-31-1-33-15,-28 63-138 16,-32 0 21-16</inkml:trace>
  <inkml:trace contextRef="#ctx0" brushRef="#br0" timeOffset="99358.87">25015 7890 47 0,'-2'5'30'0,"-1"-3"-30"15,1-1 4 1</inkml:trace>
  <inkml:trace contextRef="#ctx0" brushRef="#br0" timeOffset="114406.4">15507 8418 1481 0,'-2'37'265'0,"-5"-55"147"16,4 21-517-16,-6 9-75 16,-27 37 6-16,-15 27 22 15,-34 48 7-15,-18 39 66 16,-16 46-15-16,22-21-3 15,12-14-66-15,39-46-85 16,18-45 24-16,23-56 90 16,11-25 25-16,14-24 6 15,19-45 85-15,11-23-15 0</inkml:trace>
  <inkml:trace contextRef="#ctx0" brushRef="#br0" timeOffset="116147.09">15030 8596 336 0,'-4'1'-85'15,"6"-5"85"-15,-1-1-167 16</inkml:trace>
  <inkml:trace contextRef="#ctx0" brushRef="#br0" timeOffset="116903.04">14734 8671 1092 0,'0'7'291'0,"-4"-6"71"16,-12-1-294-16,14 1-81 16,1 0-10-16,-3 0-46 15,4-1-39-15,0 0-31 16,0 0 3-16,1 0 6 16,11-1 46-16,25-5 40 15,38-17 36-15,-26 3 7 16,-3 0 5-16,5 3 0 15,-7 7 0-15,2 12-2 0,-5 6-1 16,10 14-2-16,-7 6 1 16,8 16 1-16,-5 3 1 15,2 13-2-15,-11-2-2 16,-7 5-5-16,-15-7-2 16,-10 6-2-16,-13-8 1 15,-9 7 3-15,-4-8 5 16,-1 4 1-16,5-12 3 15,3-5-1-15,7-14 1 0,4-5-1 16,5-9-1-16,4-3-1 16,3-4-1-16,5-3-4 15,5-1 2-15,11-7-1 16,2-3 3-16,11-8 0 16,-3-3 2-16,2 0 1 15,-11 3 0-15,-6 8-1 16,-11 9 0-16,-4 14-3 15,-6 11-1-15,-6 19 1 16,-5 9 0-16,-13 22 3 16,-10 4 3-16,-19 14 0 15,-5-11 4-15,-22 11-207 16,-2-14 69-16</inkml:trace>
  <inkml:trace contextRef="#ctx0" brushRef="#br0" timeOffset="117637.2">14947 8780 333 0,'13'-98'-20'0,"-1"8"137"16,-2 3-359-16,0 4 143 16,-7 9 366-16,-5 40 251 0,-6 17-142 15,-4 10-50-15,-5 4-111 16,-4 5-161-16,-10 11-69 15,-2 9-33-15,-7 13-5 16,0 5 8-16,-5 6 10 16,8-5 32-16,-4 2 5 15,4-6 2-15,-6 11-3 16,7 0-1-16,-5 23-7 16,8 6-2-16,-1 14-5 15,11 0-2-15,5 18-14 16,11-15-1-16,8 16-8 15,5-10 3-15,8 18-2 16,6-12 12-16,7 13 3 16,1-15 7-16,11 5-2 15,0-24-2-15,12-2-8 16,-2-25 4-16,12-6 0 16,-1-15 5-16,16-6 7 0,-5-13 8 15,15-8-1-15,-5-10 3 16,11-10-1-16,-8-7 2 15,13-21 1-15,-10-5 1 16,12-19-1-16,-15-3 1 16,0-18 0-16,-19 5 0 0,-7-10 6 15,-18 13 24-15,-7-2 47 16,-12 15 22-16,-7 2 19 16,-10 14 3-16,-5-8-17 15,-4 9-45-15,-1-7-5 16,-3 4-18-16,-3-8 6 15,-1 9 6-15,-5-3 18 16,-2 11-11-16,-8-1 2 16,0 7-16-16,-15-4-5 15,-3 4-19-15,-19-9 0 16,-2 6-6-16,-13-7 1 16,5 6-8-16,-6-4-1 15,16 7 5-15,-4 2 11 16,16 8 2-16,3 2 2 15,10 7-2-15,3 1-18 16,13 1-21-16,0 2-54 0,6-1-22 16,-3-10-399-16,6-15 85 15</inkml:trace>
  <inkml:trace contextRef="#ctx0" brushRef="#br0" timeOffset="130883.33">5310 4210 72 0,'0'1'107'16,"0"-1"-29"-16,-1 0-13 16,0-1-11-16,0 0-33 15,0-1-6-15,-1 0-2 16,2-1 2-16,-1 2 0 15,0 0 0-15,0 1-4 16,-1 1-2-16,-4 4-2 16,-16 17 0-16,-37 31 5 0,28-38 7 15,1 1 1-15,-7 7 0 16,-1 1-3-16,-8 13-4 16,7 3-9-16,0 3-1 15,7-6-2-15,5 2-2 16,11-10-1-16,-2 4 0 15,5 0 1-15,-9 10 0 16,1 5 2-16,-10 16 4 16,0 3 1-16,-10 8 8 15,8-5 4-15,-4 1 3 16,8-13 1-16,-2 6 8 16,6-4-4-16,-5 10 3 15,4-1-2-15,-4 14-1 16,7-7-8-16,-3 7-3 15,4-9-6-15,-1-1-1 16,2-6-2-16,0 11-2 0,5-8-1 16,1 9-1-16,-1-1-1 15,-2 11 1-15,-1-8 0 16,-7 19 6-16,-1-4 1 16,-3 14-1-16,1-11 1 15,-1 9-2-15,7-17-6 16,1 6-2-16,5-13 0 15,3 7-2-15,4-4 4 16,-2 18-2-16,2-7 1 0,-2 13-1 16,5-10 2-16,4 10-5 15,1-20 2-15,2 14-1 16,5-16 0-16,2 9-3 16,0-15 2-16,5 10-2 15,-1-17 2-15,4 12-2 16,-1-11 3-16,2 17 1 15,0-11 2-15,5 9-1 16,1-10 1-16,8 2-4 16,0-17-2-16,7 0-6 15,2-14-3-15,6-4-5 16,-3-13 4-16,8-5 1 16,-1-9 6-16,7-4 1 15,1-4 5-15,11-3 2 0,1-1 1 16,8-4 1-16,-3-4 2 15,11-5 1-15,-4-4 0 16,9-12-1-16,-7-4-1 16,7-13 0-16,-13-5-1 15,5-9-1-15,-14 1 2 0,8-7-2 16,-10 7 1-16,4-13 0 16,-12 2 2-16,7-20 1 15,-9 1 1-15,7-19 1 16,-3 3 1-16,7-16-2 15,-12 13 0-15,4-9 1 16,-16 17-1-16,-7-8 9 16,-11 14 3-16,1-15 14 15,-8 8 2-15,-1-15 5 16,-1 4-5-16,-1-11-4 16,-7 19-10-16,-3-10 4 15,-4 15-5-15,-6-9-1 16,-2 15 2-16,-3-11 7 15,-1 11 16-15,-4-12 9 16,2 10-2-16,0-21-2 16,3 8-11-16,-1-15-25 15,5 8-9-15,-3-16-2 0,4 16 1 16,-2-13-1-16,0 15 4 16,-6-13 16-16,-1 21 12 15,-3-9 9-15,1 15 1 16,-3-15-2-16,7 9-16 15,3-19-12-15,0 8-7 16,-4-12 0-16,-1 10 1 16,-9-17-3-16,-7 21-3 15,-14-2-2-15,-1 20-2 16,-20 4 0-16,1 27 4 0,-18 0 4 16,-2 15 1-16,-21 0-2 15,7 13 1-15,-22 9-3 16,5 14-1-16,-17 13-4 15,11 10-18-15,-26 22-80 16,8 17-65-16,-28 35-164 16,8 5-42-16</inkml:trace>
  <inkml:trace contextRef="#ctx0" brushRef="#br0" timeOffset="137323.88">6436 8992 7 0,'87'-68'24'15,"-1"-11"-6"-15,23-24 3 16,-7-1-3-16,19-18-6 16,-12 16-6-16,12-8-12 0,-12 17-15 15,15-7 1-15</inkml:trace>
  <inkml:trace contextRef="#ctx0" brushRef="#br0" timeOffset="138220.57">15214 8688 686 0,'40'-2'135'0,"13"-24"68"15,-1-13-157-15,49-33-131 16,33-26-115-16,58-47-3 15,3-7-85-15</inkml:trace>
  <inkml:trace contextRef="#ctx0" brushRef="#br0" timeOffset="147330.31">8274 5520 1341 0,'-24'-6'216'15,"-7"-4"155"-15,7-4-429 16,-3 6-65-16,9 3-13 0,-5 5-44 16,2 4 5-16,-7 0 23 15,2 2 78-15,-12 0 40 16,1-3 54-16,-8 1 14 15,0 0 1-15,-12 1 5 16,1 1 2-16,-9 1 2 16,5 1-5-16,-5-4 9 15,12 1-6-15,2-3-8 16,12 1-14-16,-2 1-13 16,9 4-16-16,-7 13-11 15,2 9-1-15,-14 15 0 16,2 3 3-16,-10 11 2 15,3-6 19-15,-1 1 4 16,10-10 3-16,-3 7-1 0,8-6 3 16,-2 9-10-16,4-3-2 15,-8 13-1-15,6-1 2 16,-9 16-3-16,4-2 0 16,-1 18-8-16,10-9-5 15,3 11-8-15,16-15 0 16,4 7-1-16,8-14 7 15,0 8 6-15,2-12 6 16,1 13 1-16,-1-10 1 16,2 18 2-16,1-6 0 0,7 12 0 15,3-14-3-15,9 9 0 16,7-15-3-16,7 5-1 16,3-14 0-16,7 6-1 15,-6-11-1-15,3 8 3 16,-2-10 0-16,4 11 1 15,0-8 2-15,10 6-5 16,5-10 3-16,16 0 3 16,-1-9 1-16,16 2 0 15,-6-9 6-15,14 4-5 16,-11-5-2-16,12 2 0 16,-7-4 0-16,10-1-3 0,-9-11 0 15,17 1-1 1,-10-10 0-16,12-3 1 0,-12-3 2 15,15 0-1-15,-13-7 3 16,13 4 1-16,-14 1-1 16,10 1 0-16,-18 2 2 15,6 4-3-15,-15-2 2 16,10-2-1-16,-11-3 1 16,13-4-1-16,-10-4 0 15,11-4-1-15,-10-5 0 0,7-3-1 16,-14 0 2-16,5-4-1 15,-10-1 3-15,11-1-1 16,-7 0 3-16,14-8 1 16,-7 0 1-16,16-5-1 15,-11-2 1-15,9-5 0 16,-15-2 0-16,4-7 0 16,-18 1 1-16,5-4-1 15,-10 3-2-15,9-2 0 16,-10 3 0-16,12-5-1 15,-8 2 1-15,15-11-1 16,-13 1 0-16,11-8 0 16,-11 4 0-16,3-4 1 15,-17 8 2-15,4-4-1 16,-16 10 3-16,3-7 1 16,-13 5-1-16,6-9 3 0,-8 4 6 15,1-7 11-15,-5 9 6 16,1-1 23-16,-7 14 6 15,-1 3 8-15,-4 12-5 16,-3-4 2-16,-2 3-24 16,2-10-8-16,-1-5-15 15,6-19-9-15,0 1-8 0,2-9-1 16,-5 8 1 0,-1 2 2-16,-7 20 26 15,-4 2 24-15,-5 12 5 0,-1-4 0 16,1 1-2-16,-2-12-30 15,1-2-23-15,2-12-6 16,2 4-1-16,-2-4 3 16,-2 8 5-16,-1 3 27 15,-2 11 8-15,-6-5 16 16,-2 5 0-16,-2-5 0 16,-4 0-29-16,-4-6-9 15,3-1-18-15,-3-8-1 16,2 4 1-16,-3-6 2 15,2 4 6-15,-6 1 12 16,0 5 3-16,-7-6 0 0,1 5-2 16,-11-8-20-16,-1-7-20 15,-8-4 20-15,3 6-2 16,-9-5-1-16,4 8 18 16,-3-4 7-16,5 5-7 15,-12-3 16-15,4 10 5 16,-13-5-14-16,4 11 2 0,-15-1-23 15,8 7-23 1,-19-6-5-16,12 8 13 16,-18 2-12-16,9 7 11 0,-14-5 15 15,14 7 5-15,-16-5-10 16,13 3 21-16,-28-4-55 16,7 3 5-16,-12 1 28 15,22 6 10-15,-4 0-11 16,28 4 51-16,-5 5-19 15,10 7-35-15,-21 9-74 16,-4 15-39-16,-15 7 60 16,10 5 6-16,-13 4-1 15,20-2 74-15,-8-2 32 16,13 5-57-16,-15 11-66 16,15 7-1-16,-16 16-55 15,23-3-30-15,-5 20-240 16,23-3 77-16</inkml:trace>
  <inkml:trace contextRef="#ctx0" brushRef="#br0" timeOffset="54428.15">23698 4243 752 0,'-5'1'95'0,"-23"0"-36"0,7 2 173 0,3 0-226 0,-18 2-1 0,-10 6 0 0,7 5-4 16,-17 7-3 0,-7 10-1-16,-21 11 1 0,2 2 2 15,-14 5 7-15,13-5 7 16,-2 5 1-1,15-6-2-15,-10 11-4 0,10 2-8 16,-13 24-9-16,11 0-3 16,-7 19-1-16,15-7-1 15,-3 20 3-15,10-9-2 0,-11 24 2 16,3-1 2-16,-7 27 1 16,9-7-2-16,0 20 3 15,10-19 0-15,2 15 2 16,13-24 0-16,-1 10 0 15,9-17 0-15,-1 17 0 16,7-24-1-16,-2 27 0 16,7-14 3-16,-3 20-1 15,9-12 2-15,8 19 1 16,3-23 0-16,9 19-3 16,7-22-5-16,7 7-24 15,5-21-6-15,13 12-10 16,5-20-3-16,14 2 4 15,-1-18 23-15,15 5 4 16,-2-21 11-16,19 3 4 16,-4-17 1-16,19 1-1 0,-6-16 3 15,23 1-2 1,-9-16 0-16,19 0 1 16,-6-9 1-16,27-3 1 0,-11-13 1 15,26-9 0-15,-8-9 1 16,28-15 2-16,-19-6-1 15,26-13 0-15,-22 1 0 16,22-10-1-16,-23 2 0 0,24-14-1 16,-23 5 0-16,26-19 1 15,-23 1 1-15,28-16 0 16,-22 0 2-16,28-26 4 16,-23 8-3-16,27-25 0 15,-30 5 0-15,17-22 3 16,-29 18-4-16,10-23 0 15,-32 13 2-15,17-20 2 16,-31 21-3-16,-6-20 6 16,-29 23 15-16,-11-5 44 15,-34 19-1-15,-4-18 10 16,-19 26 18-16,-3-20-12 16,-6 5-46-16,-11-18 15 15,-11 18-9-15,-8-19 2 16,-12 14 26-16,-15-19-13 15,-6 18-17-15,-16-18 48 0,0 13-23 16,-25-13-8-16,0 26 23 16,-22-18 14-16,5 21-53 15,-20-5 18-15,14 17-22 16,-20-15-19-16,13 21 1 16,-28-13-37-16,7 18 3 15,-21-11 24-15,20 20 20 0,-13-4-8 16,24 20 58-1,-29-3-115-15,3 26-24 16,-24 1 25-16,17 15-4 0,-11 3-15 16,36 9 89-16,1 2-3 15,20 10-42-15,-40 20-31 16,-7 16-9-16,-41 25-2 16,15 9 5-16,-50 37-40 15,2 20 13-15,-31 42-1 16,36-12 7-16,8-3 10 15,48-24 40-15,11 16 9 16,38-22 8-16,-20 42-5 16,-5 19-14-16,-17 35 8 15,35-21 3-15,5 10-2 16,33-28-1-16,2 17 1 0,23-26-7 16,2 5 0-16,16-16 4 15,-1 17-2 1,11-27 2-16,2 17 1 0,10-14-1 15,1 8 1 1,8-19 3-16,7 18-52 0,4-23 3 16,6 16-2-16,8-16-2 15,10 15-6-15,1-19 50 16,12 16-5-16,5-18 4 16,12 15-2-16,-1-22 5 0,18 12 1 15,-1-20 4-15,14 6 1 16,-2-20 1-16,16 4 2 15,-5-19 0-15,21 2 2 16,-10-18-1-16,23 2-1 16,-5-12 1-16,18 2 1 15,-8-13 1-15,22 2 0 16,-15-11 1-16,20 6 2 16,-12-8 0-16,23-2 3 15,-22-4-4-15,34-4-2 16,-16-12-3-16,26-11 0 15,-15-6-4-15,28-10 4 16,-27-8 3-16,23-16 0 16,-21-5 2-16,25-20 0 15,-21-6 0-15,23-11-1 16,-30 6 0-16,16-12-1 16,-27 8-1-16,10-13 1 0,-28 7-1 15,15-21 1-15,-23 8 0 16,12-23 2-16,-20 13-1 15,6-10 4-15,-32 17 12 16,-5-10 26-16,-28 19 7 0,-4-14 10 16,-21 3-1-16,4-23-8 15,-8 7-25 1,7-26-7-16,-11 8-9 0,-6-12 97 16,-11 17-4-16,0-35-8 15,-16 26-4-15,-10-12 46 16,2 0-104-16,-6-23 14 15,-18 41 33-15,-10-23 1 16,2 15-44-16,-15 2 24 16,-2 24-23-16,-13-24-20 15,3 25 1-15,-20-14-6 16,1 14-17-16,-12-12 19 16,9 18-5-16,-14-9 18 15,9 20 5-15,-14-22-5 16,8 20-17-16,-24-9 8 0,7 13-3 15,-20-15-11-15,10 23 5 16,-26-5 20-16,15 19-66 16,-31-2 7-16,7 21-60 15,-15-1 60-15,16 12-15 16,-15-4 57-16,36 12-19 16,2-4 70-16,16 11-63 15,-14 8-3-15,15 15-5 0,-40 29-91 16,-17 34-27-16,-54 32 6 15,13 7 8 1,-24 17 8-16,36-8 90 16,4-5 30-16,49-14-4 0,-14 22-7 15,32-10-5-15,-3 15-4 16,16-2-9-16,-11 29 0 16,29-2 2-16,-12 28 0 15,13-9 1-15,1 29 2 16,26-21-25-16,-1 19 0 15,18-20-3-15,-4 22 2 16,18-22-1-16,0 19 25 16,12-19-1-16,3 21-30 15,12-22-6-15,1 16-5 16,10-15 2-16,6 21 4 0,2-26 28 16,15 23 4-16,1-21 3 15,10 12-3-15,3-21-1 16,17 18-2-16,-4-24 1 15,17 17 1-15,-1-22 1 16,10 8-2-16,-3-20 3 16,14 9 3-16,-3-28 2 15,20-2 2-15,-5-23 2 16,19-4-1-16,-4-23-1 16,20-6-3-16,-14-12 2 15,22-4 0-15,-8-10 1 0,21-8 2 16,-12-9 3-16,31-10 1 15,-11-10 0-15,24-14 2 16,-11-8 1-16,29-12 1 16,-19-2 0-16,22-13 0 15,-22 4-1-15,23-14-1 16,-26 1-1-16,28-16 1 16,-21 2 1-16,28-29 0 15,-19 9 0-15,22-20-1 16,-31 4 0-16,13-17 1 15,-37 18-1-15,5-10 2 16,-33 8-2-16,12-17 4 16,-12 11-2-16,26-33-14 15,-14 3 0-15,26-18-14 16,-30 18 2-16,-1-9 17 16,-35 35 17-16,-10-5 54 15,-40 24 41-15,-2-14 16 0,-21 20-17 16,-5-20 52-16,-11 20-50 15,-9-18-5-15,-11 26 8 0,-15-13 14 16,-11 18-47 0,-13-14 19-16,-6 17-20 0,-16-17-23 15,0 11-11-15,-18-18 8 16,2 15-7-16,-19-13 4 16,5 11 2-16,-35-19-56 15,4 17-13-15,-30-12-6 16,5 16-5-16,-25-13-4 15,19 21 51-15,-31-4-13 16,19 16-12-16,-23-6 5 16,18 19-4-16,-7-4 3 15,29 16 4-15,-26 3-56 16,24 13-14-16,-16 1 26 16,19 15-4-16,-11 2-1 15,30 5 56-15,-14 2 11 16,12 12-51-16,-54 35-109 0,4 22 6 15,-30 13 20 1,15 5 3-16,-5 4 36 0,53-28 109 16,-1-1 2-16,31 4-25 15,-5 18-8-15,14 1-8 16,-9 26 0-16,19-3-5 16,3 8 1-16,17-10-2 15,-5 19-1-15,22-15 1 16,-10 17 6-16,8-3 1 15,-6 18 1-15,13-18 2 0,-6 14-3 16,17-15-2-16,-5 15-1 16,1-9 10-16,-5 24-8 15,7-9 1-15,3 19 1 16,6-12 1-16,8 11-10 16,12-16 5-16,2 13-11 15,3-20-4-15,3 14-3 16,4-17 2-16,-4 15-1 15,5-19 9-15,5 19-6 16,2-18-6-16,-4 16-3 16,6-19 5-16,3 20 1 15,-3-16 11-15,0 11 8 16,5-16 1-16,8 16-3 0,-3-19 1 16,5 10-3-16,4-15 1 15,3 11 0-15,-3-16 2 16,7 7 1-16,-2-8 2 15,5 12 1-15,-4-13 3 16,5 11 0-16,-2-12-1 16,7 10-2-16,-3-14-2 15,13 12 1-15,-2-17 0 16,13 7 1-16,-4-16 1 16,17 4 2-16,-7-20 0 15,12 4-1-15,-5-12 0 0,13 5 1 16,-8-13 0-16,18 5 0 15,-6-14 0-15,15-2-1 16,-9-10 2-16,15-5-2 16,-11-7 1-16,16-5 0 15,-9-3 1-15,16-9 0 16,-6-3 0-16,10-5 1 16,-15-1-1-16,11-7 1 15,-10 3 1-15,13-13-1 16,-8-2 1-16,25-16 0 15,-8-2 1-15,15-13-1 16,-18 6 0-16,13-10 2 16,-23 8-3-16,7-9 2 0,-19 5-2 15,18-12 2 1,-14 4-2-16,15-9 2 0,-14 7-3 16,19-20 3-16,-16 5 0 15,16-11-1-15,-17 7 0 16,15-13 2-16,-22 17-1 15,0-6-1-15,-22 11 3 16,6-5 2-16,-19 11 0 16,6-15 1-16,-7 9-1 0,11-17 0 15,-7 6-1-15,6-9 0 16,-10 11 2-16,5-13 13 16,-12 13 0-16,10-13 1 15,-11 12-2-15,-5-9 55 16,-12 17 2-16,-3-7 5 15,-20 14-1-15,-4-6 10 16,-3 7-56-16,-1-15-15 16,1 3-8-16,0-14 1 15,-2 10-6-15,-3-25 0 16,-1 10-3-16,-7-6 39 16,-7 10-2-16,-7-16-2 15,-1 21 6-15,-9-10 2 16,-3 7-38-16,-3-13 0 15,-1 10-1-15,-15-17-3 16,0 15-2-16,-12-3 34 0,-7 11-6 16,-9-8 3-16,11 17-18 15,-11-11 23-15,5 10-50 16,-14-17-45-16,2 9-317 16,-34-10 87-16</inkml:trace>
  <inkml:trace contextRef="#ctx0" brushRef="#br0" timeOffset="54668.51">26427 4236 1025 0,'-124'-78'110'15,"-11"-3"169"-15,22 11-349 0,-19 5 76 16,11 20 23-16,-19 12-54 16,15 14-21-16,-15 5 27 15,21 9 3-15,-23 26-48 16,6 15-13-16,-45 32 0 16,2 16-24-16,-47 39 1 15,6 2 30-15,-35 35-47 16,28-9-40-16,-24 32-26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java/java-password-hashing-with-argon2/" TargetMode="External"/><Relationship Id="rId2" Type="http://schemas.openxmlformats.org/officeDocument/2006/relationships/hyperlink" Target="https://cheatsheetseries.owasp.org/cheatsheets/Password_Storage_Cheat_She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learn/password-storage-best-practices/" TargetMode="External"/><Relationship Id="rId4" Type="http://schemas.openxmlformats.org/officeDocument/2006/relationships/hyperlink" Target="https://crypto.stackexchange.com/questions/45377/why-cant-we-reverse-hash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45" y="876301"/>
            <a:ext cx="9290266" cy="4796056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207446" y="5181600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Encrryption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935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2446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Few Terms related to Secure Hashing</a:t>
            </a:r>
          </a:p>
        </p:txBody>
      </p:sp>
    </p:spTree>
    <p:extLst>
      <p:ext uri="{BB962C8B-B14F-4D97-AF65-F5344CB8AC3E}">
        <p14:creationId xmlns:p14="http://schemas.microsoft.com/office/powerpoint/2010/main" val="253395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Salting</a:t>
            </a:r>
          </a:p>
        </p:txBody>
      </p:sp>
    </p:spTree>
    <p:extLst>
      <p:ext uri="{BB962C8B-B14F-4D97-AF65-F5344CB8AC3E}">
        <p14:creationId xmlns:p14="http://schemas.microsoft.com/office/powerpoint/2010/main" val="358934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Peppering</a:t>
            </a:r>
          </a:p>
        </p:txBody>
      </p:sp>
    </p:spTree>
    <p:extLst>
      <p:ext uri="{BB962C8B-B14F-4D97-AF65-F5344CB8AC3E}">
        <p14:creationId xmlns:p14="http://schemas.microsoft.com/office/powerpoint/2010/main" val="37952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Workfactor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5410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258084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DA4-2BF4-4E7D-9DCB-FFF5BA41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D644-D28B-401C-BDFD-D2E0885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Protect databases where the secrets are stored</a:t>
            </a:r>
          </a:p>
          <a:p>
            <a:r>
              <a:rPr lang="en-US" sz="2000" dirty="0"/>
              <a:t>Hash all the password and use strongest hash function possible</a:t>
            </a:r>
          </a:p>
          <a:p>
            <a:r>
              <a:rPr lang="en-US" sz="2000" dirty="0"/>
              <a:t>Salt your password(If you are using modern hashed it's automatically done but in case you are on legacy one then make sure to add it)</a:t>
            </a:r>
          </a:p>
          <a:p>
            <a:r>
              <a:rPr lang="en-US" sz="2000" dirty="0"/>
              <a:t>Pepper the password</a:t>
            </a:r>
          </a:p>
          <a:p>
            <a:r>
              <a:rPr lang="en-US" sz="2000" dirty="0"/>
              <a:t>Check passwords against dictionary list and common one which are easy to guess</a:t>
            </a:r>
          </a:p>
          <a:p>
            <a:r>
              <a:rPr lang="en-US" sz="2000" dirty="0"/>
              <a:t>Password length is more important than complexity - details here</a:t>
            </a:r>
          </a:p>
          <a:p>
            <a:r>
              <a:rPr lang="en-US" sz="2000" dirty="0"/>
              <a:t>Put validation/restriction at every layer, allow only specified attempts after that lock the user.</a:t>
            </a:r>
          </a:p>
        </p:txBody>
      </p:sp>
    </p:spTree>
    <p:extLst>
      <p:ext uri="{BB962C8B-B14F-4D97-AF65-F5344CB8AC3E}">
        <p14:creationId xmlns:p14="http://schemas.microsoft.com/office/powerpoint/2010/main" val="2032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https://cheatsheetseries.owasp.org/cheatsheets/Password_Storage_Cheat_Sheet.html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https://mkyong.com/java/java-password-hashing-with-argon2/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https://crypto.stackexchange.com/questions/45377/why-cant-we-reverse-hashes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https://snyk.io/learn/password-storage-best-practices/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Securing password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hashing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04906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93112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authentication/login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  <a:endParaRPr kumimoji="0" lang="en-IN" sz="72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D1A2B-017E-40C3-B2A0-DCA9FE413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621" y="141836"/>
            <a:ext cx="3995773" cy="53706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6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83984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Default configuration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414586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93788"/>
            <a:ext cx="8391523" cy="4268888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6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How internally works??</a:t>
            </a:r>
            <a:endParaRPr lang="en-IN" sz="13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DEF72973-CF8F-43F2-95BC-5551834CB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72" y="-33543"/>
            <a:ext cx="4517884" cy="54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C93F0-26DA-424A-BD32-C054EE232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99" y="373804"/>
            <a:ext cx="8962701" cy="611039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9ABE75-E12D-4644-B4EB-192544D33FBC}"/>
                  </a:ext>
                </a:extLst>
              </p14:cNvPr>
              <p14:cNvContentPartPr/>
              <p14:nvPr/>
            </p14:nvContentPartPr>
            <p14:xfrm>
              <a:off x="1427400" y="145440"/>
              <a:ext cx="10456920" cy="671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9ABE75-E12D-4644-B4EB-192544D33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8040" y="136080"/>
                <a:ext cx="1047564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59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6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Customizing auth-provider</a:t>
            </a:r>
            <a:endParaRPr lang="en-IN" sz="13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81951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34087</TotalTime>
  <Words>1837</Words>
  <Application>Microsoft Office PowerPoint</Application>
  <PresentationFormat>Widescreen</PresentationFormat>
  <Paragraphs>538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PowerPoint Presentation</vt:lpstr>
      <vt:lpstr>Requirements</vt:lpstr>
      <vt:lpstr>Available options</vt:lpstr>
      <vt:lpstr>Encrryption</vt:lpstr>
      <vt:lpstr>Hashing</vt:lpstr>
      <vt:lpstr>Few Terms related to Secure Hashing</vt:lpstr>
      <vt:lpstr>Salting</vt:lpstr>
      <vt:lpstr>Peppering</vt:lpstr>
      <vt:lpstr>Workfactor</vt:lpstr>
      <vt:lpstr>Code Example</vt:lpstr>
      <vt:lpstr>Best Practices</vt:lpstr>
      <vt:lpstr>References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265</cp:revision>
  <dcterms:created xsi:type="dcterms:W3CDTF">2020-12-19T03:27:38Z</dcterms:created>
  <dcterms:modified xsi:type="dcterms:W3CDTF">2022-01-31T17:54:43Z</dcterms:modified>
</cp:coreProperties>
</file>